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3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2" r:id="rId29"/>
    <p:sldId id="283" r:id="rId30"/>
    <p:sldId id="284" r:id="rId31"/>
    <p:sldId id="285" r:id="rId32"/>
    <p:sldId id="286" r:id="rId33"/>
    <p:sldId id="287" r:id="rId34"/>
    <p:sldId id="288" r:id="rId35"/>
  </p:sldIdLst>
  <p:sldSz cx="9906000" cy="6858000" type="A4"/>
  <p:notesSz cx="6858000" cy="9144000"/>
  <p:embeddedFontLst>
    <p:embeddedFont>
      <p:font typeface="Calibri" panose="020F0502020204030204" pitchFamily="34" charset="0"/>
      <p:regular r:id="rId37"/>
      <p:bold r:id="rId38"/>
      <p:italic r:id="rId39"/>
      <p:boldItalic r:id="rId40"/>
    </p:embeddedFont>
    <p:embeddedFont>
      <p:font typeface="Roboto Thin"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
      <p:font typeface="Roboto Medium"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3987BB-B4E9-425C-9DE3-B878DFD34AEB}">
  <a:tblStyle styleId="{3F3987BB-B4E9-425C-9DE3-B878DFD34AE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4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5.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304800" algn="l" rtl="0">
              <a:spcBef>
                <a:spcPts val="0"/>
              </a:spcBef>
              <a:spcAft>
                <a:spcPts val="0"/>
              </a:spcAft>
              <a:buClr>
                <a:schemeClr val="dk1"/>
              </a:buClr>
              <a:buSzPts val="1200"/>
              <a:buFont typeface="Arial"/>
              <a:buChar char="&gt;"/>
              <a:defRPr sz="1200" b="0" i="0" u="none" strike="noStrike" cap="none">
                <a:solidFill>
                  <a:schemeClr val="dk1"/>
                </a:solidFill>
                <a:latin typeface="Arial"/>
                <a:ea typeface="Arial"/>
                <a:cs typeface="Arial"/>
                <a:sym typeface="Arial"/>
              </a:defRPr>
            </a:lvl1pPr>
            <a:lvl2pPr marL="914400" marR="0" lvl="1" indent="-304800" algn="l" rtl="0">
              <a:spcBef>
                <a:spcPts val="0"/>
              </a:spcBef>
              <a:spcAft>
                <a:spcPts val="0"/>
              </a:spcAft>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spcBef>
                <a:spcPts val="0"/>
              </a:spcBef>
              <a:spcAft>
                <a:spcPts val="0"/>
              </a:spcAft>
              <a:buClr>
                <a:schemeClr val="dk1"/>
              </a:buClr>
              <a:buSzPts val="1200"/>
              <a:buFont typeface="Arial"/>
              <a:buChar char="&gt;"/>
              <a:defRPr sz="1200" b="0" i="0" u="none" strike="noStrike" cap="none">
                <a:solidFill>
                  <a:schemeClr val="dk1"/>
                </a:solidFill>
                <a:latin typeface="Arial"/>
                <a:ea typeface="Arial"/>
                <a:cs typeface="Arial"/>
                <a:sym typeface="Arial"/>
              </a:defRPr>
            </a:lvl3pPr>
            <a:lvl4pPr marL="1828800" marR="0" lvl="3" indent="-304800" algn="l" rtl="0">
              <a:spcBef>
                <a:spcPts val="0"/>
              </a:spcBef>
              <a:spcAft>
                <a:spcPts val="0"/>
              </a:spcAft>
              <a:buClr>
                <a:schemeClr val="dk1"/>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spcBef>
                <a:spcPts val="0"/>
              </a:spcBef>
              <a:spcAft>
                <a:spcPts val="0"/>
              </a:spcAft>
              <a:buClr>
                <a:schemeClr val="dk1"/>
              </a:buClr>
              <a:buSzPts val="1200"/>
              <a:buFont typeface="Arial"/>
              <a:buChar char="&gt;"/>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5" name="Shape 5"/>
          <p:cNvSpPr txBox="1">
            <a:spLocks noGrp="1"/>
          </p:cNvSpPr>
          <p:nvPr>
            <p:ph type="hdr" idx="3"/>
          </p:nvPr>
        </p:nvSpPr>
        <p:spPr>
          <a:xfrm>
            <a:off x="476670" y="179512"/>
            <a:ext cx="3407942" cy="279276"/>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
        <p:nvSpPr>
          <p:cNvPr id="6" name="Shape 6"/>
          <p:cNvSpPr txBox="1">
            <a:spLocks noGrp="1"/>
          </p:cNvSpPr>
          <p:nvPr>
            <p:ph type="dt" idx="10"/>
          </p:nvPr>
        </p:nvSpPr>
        <p:spPr>
          <a:xfrm>
            <a:off x="4941168" y="179512"/>
            <a:ext cx="1483197" cy="279276"/>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476671" y="8685212"/>
            <a:ext cx="3407941" cy="279276"/>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5661248" y="8685213"/>
            <a:ext cx="763117" cy="2792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BE"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r>
              <a:rPr lang="nl-BE"/>
              <a:t>JENS</a:t>
            </a:r>
            <a:endParaRPr/>
          </a:p>
        </p:txBody>
      </p:sp>
      <p:sp>
        <p:nvSpPr>
          <p:cNvPr id="230" name="Shape 230"/>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Shape 32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BE"/>
              <a:t>JENS </a:t>
            </a:r>
            <a:endParaRPr/>
          </a:p>
          <a:p>
            <a:pPr marL="171419" marR="0" lvl="0" indent="-171419" algn="l" rtl="0">
              <a:spcBef>
                <a:spcPts val="0"/>
              </a:spcBef>
              <a:spcAft>
                <a:spcPts val="0"/>
              </a:spcAft>
              <a:buClr>
                <a:schemeClr val="dk1"/>
              </a:buClr>
              <a:buSzPts val="1200"/>
              <a:buFont typeface="Arial"/>
              <a:buChar char="&gt;"/>
            </a:pPr>
            <a:r>
              <a:rPr lang="nl-BE" sz="1200" b="0" i="0" u="none" strike="noStrike" cap="none">
                <a:solidFill>
                  <a:schemeClr val="dk1"/>
                </a:solidFill>
                <a:latin typeface="Arial"/>
                <a:ea typeface="Arial"/>
                <a:cs typeface="Arial"/>
                <a:sym typeface="Arial"/>
              </a:rPr>
              <a:t>B&amp;W: burgemeester en wethouders (~CBS)</a:t>
            </a:r>
            <a:endParaRPr sz="1200" b="0" i="0" u="none" strike="noStrike" cap="none">
              <a:solidFill>
                <a:schemeClr val="dk1"/>
              </a:solidFill>
              <a:latin typeface="Arial"/>
              <a:ea typeface="Arial"/>
              <a:cs typeface="Arial"/>
              <a:sym typeface="Arial"/>
            </a:endParaRPr>
          </a:p>
          <a:p>
            <a:pPr marL="171419" marR="0" lvl="0" indent="-171419" algn="l" rtl="0">
              <a:spcBef>
                <a:spcPts val="0"/>
              </a:spcBef>
              <a:spcAft>
                <a:spcPts val="0"/>
              </a:spcAft>
              <a:buClr>
                <a:schemeClr val="dk1"/>
              </a:buClr>
              <a:buSzPts val="1200"/>
              <a:buFont typeface="Arial"/>
              <a:buChar char="&gt;"/>
            </a:pPr>
            <a:r>
              <a:rPr lang="nl-BE" sz="1200" b="0" i="0" u="none" strike="noStrike" cap="none">
                <a:solidFill>
                  <a:schemeClr val="dk1"/>
                </a:solidFill>
                <a:latin typeface="Arial"/>
                <a:ea typeface="Arial"/>
                <a:cs typeface="Arial"/>
                <a:sym typeface="Arial"/>
              </a:rPr>
              <a:t>VTA = visual tree assessment</a:t>
            </a:r>
            <a:endParaRPr sz="1200" b="0" i="0" u="none" strike="noStrike" cap="none">
              <a:solidFill>
                <a:schemeClr val="dk1"/>
              </a:solidFill>
              <a:latin typeface="Arial"/>
              <a:ea typeface="Arial"/>
              <a:cs typeface="Arial"/>
              <a:sym typeface="Arial"/>
            </a:endParaRPr>
          </a:p>
        </p:txBody>
      </p:sp>
      <p:sp>
        <p:nvSpPr>
          <p:cNvPr id="325" name="Shape 325"/>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nl-BE"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marR="0" lvl="0" indent="-95218" algn="l" rtl="0">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342" name="Shape 342"/>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rtl="0">
              <a:spcBef>
                <a:spcPts val="0"/>
              </a:spcBef>
              <a:spcAft>
                <a:spcPts val="0"/>
              </a:spcAft>
              <a:buNone/>
            </a:pPr>
            <a:endParaRPr/>
          </a:p>
        </p:txBody>
      </p:sp>
      <p:sp>
        <p:nvSpPr>
          <p:cNvPr id="350" name="Shape 350"/>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nl-BE"/>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endParaRPr/>
          </a:p>
        </p:txBody>
      </p:sp>
      <p:sp>
        <p:nvSpPr>
          <p:cNvPr id="374" name="Shape 374"/>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r>
              <a:rPr lang="nl-BE"/>
              <a:t>JENS</a:t>
            </a:r>
            <a:endParaRPr/>
          </a:p>
        </p:txBody>
      </p:sp>
      <p:sp>
        <p:nvSpPr>
          <p:cNvPr id="383" name="Shape 383"/>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endParaRPr/>
          </a:p>
        </p:txBody>
      </p:sp>
      <p:sp>
        <p:nvSpPr>
          <p:cNvPr id="418" name="Shape 418"/>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r>
              <a:rPr lang="nl-BE"/>
              <a:t>TIM</a:t>
            </a:r>
            <a:endParaRPr/>
          </a:p>
        </p:txBody>
      </p:sp>
      <p:sp>
        <p:nvSpPr>
          <p:cNvPr id="426" name="Shape 426"/>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r>
              <a:rPr lang="nl-BE"/>
              <a:t>TIM</a:t>
            </a:r>
            <a:endParaRPr/>
          </a:p>
          <a:p>
            <a:pPr marL="171419" lvl="0" indent="-95218">
              <a:spcBef>
                <a:spcPts val="0"/>
              </a:spcBef>
              <a:spcAft>
                <a:spcPts val="0"/>
              </a:spcAft>
              <a:buNone/>
            </a:pPr>
            <a:r>
              <a:rPr lang="nl-BE"/>
              <a:t>Wegens complex en grootst gegeven: opdeling van het gegevensmodel in verscheidene functionele delen. </a:t>
            </a:r>
            <a:endParaRPr/>
          </a:p>
        </p:txBody>
      </p:sp>
      <p:sp>
        <p:nvSpPr>
          <p:cNvPr id="433" name="Shape 433"/>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1" name="Shape 441"/>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l-BE"/>
              <a:t>TIM</a:t>
            </a:r>
            <a:endParaRPr/>
          </a:p>
          <a:p>
            <a:pPr marL="457200" lvl="0" indent="-304800" rtl="0">
              <a:spcBef>
                <a:spcPts val="0"/>
              </a:spcBef>
              <a:spcAft>
                <a:spcPts val="0"/>
              </a:spcAft>
              <a:buSzPts val="1200"/>
              <a:buChar char="-"/>
            </a:pPr>
            <a:r>
              <a:rPr lang="nl-BE"/>
              <a:t>LOD geometrie</a:t>
            </a:r>
            <a:endParaRPr/>
          </a:p>
          <a:p>
            <a:pPr marL="457200" lvl="0" indent="-304800" rtl="0">
              <a:spcBef>
                <a:spcPts val="0"/>
              </a:spcBef>
              <a:spcAft>
                <a:spcPts val="0"/>
              </a:spcAft>
              <a:buSzPts val="1200"/>
              <a:buChar char="-"/>
            </a:pPr>
            <a:r>
              <a:rPr lang="nl-BE"/>
              <a:t>Collecties - Functionele Relaties</a:t>
            </a:r>
            <a:endParaRPr/>
          </a:p>
          <a:p>
            <a:pPr marL="457200" lvl="0" indent="-304800" rtl="0">
              <a:spcBef>
                <a:spcPts val="0"/>
              </a:spcBef>
              <a:spcAft>
                <a:spcPts val="0"/>
              </a:spcAft>
              <a:buSzPts val="1200"/>
              <a:buChar char="-"/>
            </a:pPr>
            <a:r>
              <a:rPr lang="nl-BE"/>
              <a:t>Combineren van verscheidene doelen</a:t>
            </a:r>
            <a:endParaRPr/>
          </a:p>
          <a:p>
            <a:pPr marL="457200" lvl="0" indent="-304800">
              <a:spcBef>
                <a:spcPts val="0"/>
              </a:spcBef>
              <a:spcAft>
                <a:spcPts val="0"/>
              </a:spcAft>
              <a:buSzPts val="1200"/>
              <a:buChar char="-"/>
            </a:pPr>
            <a:r>
              <a:rPr lang="nl-BE"/>
              <a:t>Beheerdeel met fysiek voorkomen (2D) &amp; Beheerelement (“3D”)</a:t>
            </a:r>
            <a:endParaRPr/>
          </a:p>
        </p:txBody>
      </p:sp>
      <p:sp>
        <p:nvSpPr>
          <p:cNvPr id="442" name="Shape 442"/>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marR="0" lvl="0" indent="-95218" algn="l" rtl="0">
              <a:spcBef>
                <a:spcPts val="0"/>
              </a:spcBef>
              <a:spcAft>
                <a:spcPts val="0"/>
              </a:spcAft>
              <a:buClr>
                <a:schemeClr val="dk1"/>
              </a:buClr>
              <a:buSzPts val="1200"/>
              <a:buFont typeface="Arial"/>
              <a:buNone/>
            </a:pPr>
            <a:r>
              <a:rPr lang="nl-BE"/>
              <a:t>TIM</a:t>
            </a:r>
            <a:endParaRPr sz="1200" b="0" i="0" u="none" strike="noStrike" cap="none">
              <a:solidFill>
                <a:schemeClr val="dk1"/>
              </a:solidFill>
              <a:latin typeface="Arial"/>
              <a:ea typeface="Arial"/>
              <a:cs typeface="Arial"/>
              <a:sym typeface="Arial"/>
            </a:endParaRPr>
          </a:p>
        </p:txBody>
      </p:sp>
      <p:sp>
        <p:nvSpPr>
          <p:cNvPr id="450" name="Shape 450"/>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r>
              <a:rPr lang="nl-BE"/>
              <a:t>JENS</a:t>
            </a:r>
            <a:endParaRPr/>
          </a:p>
        </p:txBody>
      </p:sp>
      <p:sp>
        <p:nvSpPr>
          <p:cNvPr id="237" name="Shape 237"/>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lvl="0" indent="-95217" rtl="0">
              <a:spcBef>
                <a:spcPts val="0"/>
              </a:spcBef>
              <a:spcAft>
                <a:spcPts val="0"/>
              </a:spcAft>
              <a:buClr>
                <a:schemeClr val="dk1"/>
              </a:buClr>
              <a:buSzPts val="1200"/>
              <a:buFont typeface="Arial"/>
              <a:buNone/>
            </a:pPr>
            <a:r>
              <a:rPr lang="nl-BE"/>
              <a:t>TIM</a:t>
            </a:r>
            <a:endParaRPr/>
          </a:p>
          <a:p>
            <a:pPr marL="171419" marR="0" lvl="0" indent="-95218" algn="l" rtl="0">
              <a:spcBef>
                <a:spcPts val="0"/>
              </a:spcBef>
              <a:spcAft>
                <a:spcPts val="0"/>
              </a:spcAft>
              <a:buClr>
                <a:schemeClr val="dk1"/>
              </a:buClr>
              <a:buSzPts val="1200"/>
              <a:buFont typeface="Arial"/>
              <a:buNone/>
            </a:pPr>
            <a:endParaRPr/>
          </a:p>
        </p:txBody>
      </p:sp>
      <p:sp>
        <p:nvSpPr>
          <p:cNvPr id="471" name="Shape 47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lvl="0" indent="-95217" rtl="0">
              <a:spcBef>
                <a:spcPts val="0"/>
              </a:spcBef>
              <a:spcAft>
                <a:spcPts val="0"/>
              </a:spcAft>
              <a:buClr>
                <a:schemeClr val="dk1"/>
              </a:buClr>
              <a:buSzPts val="1200"/>
              <a:buFont typeface="Arial"/>
              <a:buNone/>
            </a:pPr>
            <a:r>
              <a:rPr lang="nl-BE"/>
              <a:t>TIM</a:t>
            </a:r>
            <a:endParaRPr/>
          </a:p>
          <a:p>
            <a:pPr marL="171419" marR="0" lvl="0" indent="-95218" algn="l" rtl="0">
              <a:spcBef>
                <a:spcPts val="0"/>
              </a:spcBef>
              <a:spcAft>
                <a:spcPts val="0"/>
              </a:spcAft>
              <a:buClr>
                <a:schemeClr val="dk1"/>
              </a:buClr>
              <a:buSzPts val="1200"/>
              <a:buFont typeface="Arial"/>
              <a:buNone/>
            </a:pPr>
            <a:endParaRPr/>
          </a:p>
        </p:txBody>
      </p:sp>
      <p:sp>
        <p:nvSpPr>
          <p:cNvPr id="494" name="Shape 494"/>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lvl="0" indent="-95217" rtl="0">
              <a:spcBef>
                <a:spcPts val="0"/>
              </a:spcBef>
              <a:spcAft>
                <a:spcPts val="0"/>
              </a:spcAft>
              <a:buClr>
                <a:schemeClr val="dk1"/>
              </a:buClr>
              <a:buSzPts val="1200"/>
              <a:buFont typeface="Arial"/>
              <a:buNone/>
            </a:pPr>
            <a:r>
              <a:rPr lang="nl-BE"/>
              <a:t>TIM</a:t>
            </a:r>
            <a:endParaRPr/>
          </a:p>
          <a:p>
            <a:pPr marL="171419" marR="0" lvl="0" indent="-95218" algn="l" rtl="0">
              <a:spcBef>
                <a:spcPts val="0"/>
              </a:spcBef>
              <a:spcAft>
                <a:spcPts val="0"/>
              </a:spcAft>
              <a:buClr>
                <a:schemeClr val="dk1"/>
              </a:buClr>
              <a:buSzPts val="1200"/>
              <a:buFont typeface="Arial"/>
              <a:buNone/>
            </a:pPr>
            <a:endParaRPr/>
          </a:p>
        </p:txBody>
      </p:sp>
      <p:sp>
        <p:nvSpPr>
          <p:cNvPr id="517" name="Shape 517"/>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lvl="0" indent="-95217" rtl="0">
              <a:spcBef>
                <a:spcPts val="0"/>
              </a:spcBef>
              <a:spcAft>
                <a:spcPts val="0"/>
              </a:spcAft>
              <a:buClr>
                <a:schemeClr val="dk1"/>
              </a:buClr>
              <a:buSzPts val="1200"/>
              <a:buFont typeface="Arial"/>
              <a:buNone/>
            </a:pPr>
            <a:r>
              <a:rPr lang="nl-BE"/>
              <a:t>TIM</a:t>
            </a:r>
            <a:endParaRPr/>
          </a:p>
          <a:p>
            <a:pPr marL="171419" marR="0" lvl="0" indent="-95218" algn="l" rtl="0">
              <a:spcBef>
                <a:spcPts val="0"/>
              </a:spcBef>
              <a:spcAft>
                <a:spcPts val="0"/>
              </a:spcAft>
              <a:buClr>
                <a:schemeClr val="dk1"/>
              </a:buClr>
              <a:buSzPts val="1200"/>
              <a:buFont typeface="Arial"/>
              <a:buNone/>
            </a:pPr>
            <a:r>
              <a:rPr lang="nl-BE"/>
              <a:t>JENS: website </a:t>
            </a:r>
            <a:endParaRPr/>
          </a:p>
        </p:txBody>
      </p:sp>
      <p:sp>
        <p:nvSpPr>
          <p:cNvPr id="540" name="Shape 540"/>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r>
              <a:rPr lang="nl-BE"/>
              <a:t>TIM</a:t>
            </a:r>
            <a:endParaRPr/>
          </a:p>
          <a:p>
            <a:pPr marL="457200" lvl="0" indent="-304800" rtl="0">
              <a:spcBef>
                <a:spcPts val="0"/>
              </a:spcBef>
              <a:spcAft>
                <a:spcPts val="0"/>
              </a:spcAft>
              <a:buSzPts val="1200"/>
              <a:buChar char="-"/>
            </a:pPr>
            <a:r>
              <a:rPr lang="nl-BE"/>
              <a:t>LOD Objecten </a:t>
            </a:r>
            <a:endParaRPr/>
          </a:p>
          <a:p>
            <a:pPr marL="457200" lvl="0" indent="-304800" rtl="0">
              <a:spcBef>
                <a:spcPts val="0"/>
              </a:spcBef>
              <a:spcAft>
                <a:spcPts val="0"/>
              </a:spcAft>
              <a:buSzPts val="1200"/>
              <a:buChar char="-"/>
            </a:pPr>
            <a:r>
              <a:rPr lang="nl-BE"/>
              <a:t>Uitbreidbaarheid </a:t>
            </a:r>
            <a:endParaRPr/>
          </a:p>
          <a:p>
            <a:pPr marL="457200" lvl="0" indent="-304800">
              <a:spcBef>
                <a:spcPts val="0"/>
              </a:spcBef>
              <a:spcAft>
                <a:spcPts val="0"/>
              </a:spcAft>
              <a:buSzPts val="1200"/>
              <a:buChar char="-"/>
            </a:pPr>
            <a:endParaRPr/>
          </a:p>
        </p:txBody>
      </p:sp>
      <p:sp>
        <p:nvSpPr>
          <p:cNvPr id="565" name="Shape 565"/>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3" name="Shape 573"/>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r>
              <a:rPr lang="nl-BE"/>
              <a:t>TIM</a:t>
            </a:r>
            <a:endParaRPr/>
          </a:p>
          <a:p>
            <a:pPr marL="457200" lvl="0" indent="-304800" rtl="0">
              <a:spcBef>
                <a:spcPts val="0"/>
              </a:spcBef>
              <a:spcAft>
                <a:spcPts val="0"/>
              </a:spcAft>
              <a:buSzPts val="1200"/>
              <a:buChar char="-"/>
            </a:pPr>
            <a:r>
              <a:rPr lang="nl-BE"/>
              <a:t>Categoriseren van objecten - VIEWS </a:t>
            </a:r>
            <a:endParaRPr/>
          </a:p>
          <a:p>
            <a:pPr marL="457200" lvl="0" indent="-304800" rtl="0">
              <a:spcBef>
                <a:spcPts val="0"/>
              </a:spcBef>
              <a:spcAft>
                <a:spcPts val="0"/>
              </a:spcAft>
              <a:buSzPts val="1200"/>
              <a:buChar char="-"/>
            </a:pPr>
            <a:r>
              <a:rPr lang="nl-BE"/>
              <a:t>Uitbreidbaarheid </a:t>
            </a:r>
            <a:endParaRPr/>
          </a:p>
          <a:p>
            <a:pPr marL="457200" lvl="0" indent="-304800">
              <a:spcBef>
                <a:spcPts val="0"/>
              </a:spcBef>
              <a:spcAft>
                <a:spcPts val="0"/>
              </a:spcAft>
              <a:buSzPts val="1200"/>
              <a:buChar char="-"/>
            </a:pPr>
            <a:r>
              <a:rPr lang="nl-BE"/>
              <a:t>Verscheidene doelen </a:t>
            </a:r>
            <a:endParaRPr/>
          </a:p>
        </p:txBody>
      </p:sp>
      <p:sp>
        <p:nvSpPr>
          <p:cNvPr id="574" name="Shape 574"/>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Shape 59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marR="0" lvl="0" indent="-95218" algn="l" rtl="0">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591" name="Shape 591"/>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Shape 60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marR="0" lvl="0" indent="-95218" algn="l" rtl="0">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601" name="Shape 601"/>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Shape 61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marR="0" lvl="0" indent="-95218" algn="l" rtl="0">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616" name="Shape 616"/>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Shape 628"/>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marR="0" lvl="0" indent="-95218" algn="l" rtl="0">
              <a:spcBef>
                <a:spcPts val="0"/>
              </a:spcBef>
              <a:spcAft>
                <a:spcPts val="0"/>
              </a:spcAft>
              <a:buClr>
                <a:schemeClr val="dk1"/>
              </a:buClr>
              <a:buSzPts val="1200"/>
              <a:buFont typeface="Arial"/>
              <a:buNone/>
            </a:pPr>
            <a:r>
              <a:rPr lang="nl-BE" sz="1200" b="0" i="0" u="none" strike="noStrike" cap="none">
                <a:solidFill>
                  <a:schemeClr val="dk1"/>
                </a:solidFill>
                <a:latin typeface="Arial"/>
                <a:ea typeface="Arial"/>
                <a:cs typeface="Arial"/>
                <a:sym typeface="Arial"/>
              </a:rPr>
              <a:t>Interoperabiliteit: elke instantie kan zijn eigen uitbreiding doen op het datamodel </a:t>
            </a:r>
            <a:endParaRPr sz="1200" b="0" i="0" u="none" strike="noStrike" cap="none">
              <a:solidFill>
                <a:schemeClr val="dk1"/>
              </a:solidFill>
              <a:latin typeface="Arial"/>
              <a:ea typeface="Arial"/>
              <a:cs typeface="Arial"/>
              <a:sym typeface="Arial"/>
            </a:endParaRPr>
          </a:p>
        </p:txBody>
      </p:sp>
      <p:sp>
        <p:nvSpPr>
          <p:cNvPr id="629" name="Shape 629"/>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r>
              <a:rPr lang="nl-BE"/>
              <a:t>JENS</a:t>
            </a:r>
            <a:endParaRPr/>
          </a:p>
        </p:txBody>
      </p:sp>
      <p:sp>
        <p:nvSpPr>
          <p:cNvPr id="245" name="Shape 245"/>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rtl="0">
              <a:spcBef>
                <a:spcPts val="0"/>
              </a:spcBef>
              <a:spcAft>
                <a:spcPts val="0"/>
              </a:spcAft>
              <a:buNone/>
            </a:pPr>
            <a:endParaRPr/>
          </a:p>
        </p:txBody>
      </p:sp>
      <p:sp>
        <p:nvSpPr>
          <p:cNvPr id="643" name="Shape 643"/>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nl-BE"/>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endParaRPr/>
          </a:p>
        </p:txBody>
      </p:sp>
      <p:sp>
        <p:nvSpPr>
          <p:cNvPr id="692" name="Shape 692"/>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9" name="Shape 699"/>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endParaRPr/>
          </a:p>
        </p:txBody>
      </p:sp>
      <p:sp>
        <p:nvSpPr>
          <p:cNvPr id="700" name="Shape 700"/>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32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Shape 251"/>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marR="0" lvl="0" indent="-95218" algn="l" rtl="0">
              <a:spcBef>
                <a:spcPts val="0"/>
              </a:spcBef>
              <a:spcAft>
                <a:spcPts val="0"/>
              </a:spcAft>
              <a:buClr>
                <a:schemeClr val="dk1"/>
              </a:buClr>
              <a:buSzPts val="1200"/>
              <a:buFont typeface="Arial"/>
              <a:buNone/>
            </a:pPr>
            <a:r>
              <a:rPr lang="nl-BE"/>
              <a:t>JENS</a:t>
            </a:r>
            <a:endParaRPr/>
          </a:p>
          <a:p>
            <a:pPr marL="171419" marR="0" lvl="0" indent="-95218" algn="l" rtl="0">
              <a:spcBef>
                <a:spcPts val="0"/>
              </a:spcBef>
              <a:spcAft>
                <a:spcPts val="0"/>
              </a:spcAft>
              <a:buClr>
                <a:schemeClr val="dk1"/>
              </a:buClr>
              <a:buSzPts val="1200"/>
              <a:buFont typeface="Arial"/>
              <a:buNone/>
            </a:pPr>
            <a:r>
              <a:rPr lang="nl-BE" sz="1200" b="0" i="0" u="none" strike="noStrike" cap="none">
                <a:solidFill>
                  <a:schemeClr val="dk1"/>
                </a:solidFill>
                <a:latin typeface="Arial"/>
                <a:ea typeface="Arial"/>
                <a:cs typeface="Arial"/>
                <a:sym typeface="Arial"/>
              </a:rPr>
              <a:t>URI en RDF (Resource Description Framework)</a:t>
            </a:r>
            <a:endParaRPr sz="1200" b="0" i="0" u="none" strike="noStrike" cap="none">
              <a:solidFill>
                <a:schemeClr val="dk1"/>
              </a:solidFill>
              <a:latin typeface="Arial"/>
              <a:ea typeface="Arial"/>
              <a:cs typeface="Arial"/>
              <a:sym typeface="Arial"/>
            </a:endParaRPr>
          </a:p>
          <a:p>
            <a:pPr marL="171419" marR="0" lvl="0" indent="-95218" algn="l" rtl="0">
              <a:spcBef>
                <a:spcPts val="0"/>
              </a:spcBef>
              <a:spcAft>
                <a:spcPts val="0"/>
              </a:spcAft>
              <a:buClr>
                <a:schemeClr val="dk1"/>
              </a:buClr>
              <a:buSzPts val="1200"/>
              <a:buFont typeface="Arial"/>
              <a:buNone/>
            </a:pPr>
            <a:r>
              <a:rPr lang="nl-BE" sz="1200" b="0" i="0" u="none" strike="noStrike" cap="none">
                <a:solidFill>
                  <a:schemeClr val="dk1"/>
                </a:solidFill>
                <a:latin typeface="Arial"/>
                <a:ea typeface="Arial"/>
                <a:cs typeface="Arial"/>
                <a:sym typeface="Arial"/>
              </a:rPr>
              <a:t>web 3.0 = Web als databank</a:t>
            </a:r>
            <a:endParaRPr sz="1200" b="0" i="0" u="none" strike="noStrike" cap="none">
              <a:solidFill>
                <a:schemeClr val="dk1"/>
              </a:solidFill>
              <a:latin typeface="Arial"/>
              <a:ea typeface="Arial"/>
              <a:cs typeface="Arial"/>
              <a:sym typeface="Arial"/>
            </a:endParaRPr>
          </a:p>
        </p:txBody>
      </p:sp>
      <p:sp>
        <p:nvSpPr>
          <p:cNvPr id="252" name="Shape 252"/>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Shape 26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marR="0" lvl="0" indent="-95218" algn="l" rtl="0">
              <a:spcBef>
                <a:spcPts val="0"/>
              </a:spcBef>
              <a:spcAft>
                <a:spcPts val="0"/>
              </a:spcAft>
              <a:buClr>
                <a:schemeClr val="dk1"/>
              </a:buClr>
              <a:buSzPts val="1200"/>
              <a:buFont typeface="Arial"/>
              <a:buNone/>
            </a:pPr>
            <a:r>
              <a:rPr lang="nl-BE"/>
              <a:t>JENS</a:t>
            </a:r>
            <a:endParaRPr sz="1200" b="0" i="0" u="none" strike="noStrike" cap="none">
              <a:solidFill>
                <a:schemeClr val="dk1"/>
              </a:solidFill>
              <a:latin typeface="Arial"/>
              <a:ea typeface="Arial"/>
              <a:cs typeface="Arial"/>
              <a:sym typeface="Arial"/>
            </a:endParaRPr>
          </a:p>
        </p:txBody>
      </p:sp>
      <p:sp>
        <p:nvSpPr>
          <p:cNvPr id="261" name="Shape 261"/>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Shape 26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marR="0" lvl="0" indent="-95218" algn="l" rtl="0">
              <a:spcBef>
                <a:spcPts val="0"/>
              </a:spcBef>
              <a:spcAft>
                <a:spcPts val="0"/>
              </a:spcAft>
              <a:buClr>
                <a:schemeClr val="dk1"/>
              </a:buClr>
              <a:buSzPts val="1200"/>
              <a:buFont typeface="Arial"/>
              <a:buNone/>
            </a:pPr>
            <a:r>
              <a:rPr lang="nl-BE"/>
              <a:t>JENS</a:t>
            </a:r>
            <a:endParaRPr sz="1200" b="0" i="0" u="none" strike="noStrike" cap="none">
              <a:solidFill>
                <a:schemeClr val="dk1"/>
              </a:solidFill>
              <a:latin typeface="Arial"/>
              <a:ea typeface="Arial"/>
              <a:cs typeface="Arial"/>
              <a:sym typeface="Arial"/>
            </a:endParaRPr>
          </a:p>
        </p:txBody>
      </p:sp>
      <p:sp>
        <p:nvSpPr>
          <p:cNvPr id="270" name="Shape 270"/>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rtl="0">
              <a:spcBef>
                <a:spcPts val="0"/>
              </a:spcBef>
              <a:spcAft>
                <a:spcPts val="0"/>
              </a:spcAft>
              <a:buNone/>
            </a:pPr>
            <a:endParaRPr/>
          </a:p>
        </p:txBody>
      </p:sp>
      <p:sp>
        <p:nvSpPr>
          <p:cNvPr id="282" name="Shape 282"/>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nl-B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71419" lvl="0" indent="-95218">
              <a:spcBef>
                <a:spcPts val="0"/>
              </a:spcBef>
              <a:spcAft>
                <a:spcPts val="0"/>
              </a:spcAft>
              <a:buNone/>
            </a:pPr>
            <a:endParaRPr/>
          </a:p>
        </p:txBody>
      </p:sp>
      <p:sp>
        <p:nvSpPr>
          <p:cNvPr id="310" name="Shape 310"/>
          <p:cNvSpPr txBox="1">
            <a:spLocks noGrp="1"/>
          </p:cNvSpPr>
          <p:nvPr>
            <p:ph type="sldNum" idx="12"/>
          </p:nvPr>
        </p:nvSpPr>
        <p:spPr>
          <a:xfrm>
            <a:off x="5661248" y="8685213"/>
            <a:ext cx="763200" cy="2793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19" marR="0" lvl="0" indent="-95218" algn="l" rtl="0">
              <a:spcBef>
                <a:spcPts val="0"/>
              </a:spcBef>
              <a:spcAft>
                <a:spcPts val="0"/>
              </a:spcAft>
              <a:buClr>
                <a:schemeClr val="dk1"/>
              </a:buClr>
              <a:buSzPts val="1200"/>
              <a:buFont typeface="Arial"/>
              <a:buNone/>
            </a:pPr>
            <a:r>
              <a:rPr lang="nl-BE"/>
              <a:t>JENS</a:t>
            </a:r>
            <a:endParaRPr sz="1200" b="0" i="0" u="none" strike="noStrike" cap="none">
              <a:solidFill>
                <a:schemeClr val="dk1"/>
              </a:solidFill>
              <a:latin typeface="Arial"/>
              <a:ea typeface="Arial"/>
              <a:cs typeface="Arial"/>
              <a:sym typeface="Arial"/>
            </a:endParaRPr>
          </a:p>
        </p:txBody>
      </p:sp>
      <p:sp>
        <p:nvSpPr>
          <p:cNvPr id="316" name="Shape 316"/>
          <p:cNvSpPr>
            <a:spLocks noGrp="1" noRot="1" noChangeAspect="1"/>
          </p:cNvSpPr>
          <p:nvPr>
            <p:ph type="sldImg" idx="2"/>
          </p:nvPr>
        </p:nvSpPr>
        <p:spPr>
          <a:xfrm>
            <a:off x="1200150" y="1143000"/>
            <a:ext cx="44577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6"/>
        <p:cNvGrpSpPr/>
        <p:nvPr/>
      </p:nvGrpSpPr>
      <p:grpSpPr>
        <a:xfrm>
          <a:off x="0" y="0"/>
          <a:ext cx="0" cy="0"/>
          <a:chOff x="0" y="0"/>
          <a:chExt cx="0" cy="0"/>
        </a:xfrm>
      </p:grpSpPr>
      <p:pic>
        <p:nvPicPr>
          <p:cNvPr id="17" name="Shape 1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3154" y="-21307"/>
            <a:ext cx="8762846" cy="5643664"/>
          </a:xfrm>
          <a:prstGeom prst="rect">
            <a:avLst/>
          </a:prstGeom>
          <a:noFill/>
          <a:ln>
            <a:noFill/>
          </a:ln>
        </p:spPr>
      </p:pic>
      <p:sp>
        <p:nvSpPr>
          <p:cNvPr id="18" name="Shape 18"/>
          <p:cNvSpPr/>
          <p:nvPr/>
        </p:nvSpPr>
        <p:spPr>
          <a:xfrm>
            <a:off x="1" y="-21306"/>
            <a:ext cx="6861969" cy="6879307"/>
          </a:xfrm>
          <a:custGeom>
            <a:avLst/>
            <a:gdLst/>
            <a:ahLst/>
            <a:cxnLst/>
            <a:rect l="0" t="0" r="0" b="0"/>
            <a:pathLst>
              <a:path w="120000" h="120000" extrusionOk="0">
                <a:moveTo>
                  <a:pt x="0" y="0"/>
                </a:moveTo>
                <a:lnTo>
                  <a:pt x="84527" y="0"/>
                </a:lnTo>
                <a:lnTo>
                  <a:pt x="120000" y="120000"/>
                </a:lnTo>
                <a:lnTo>
                  <a:pt x="188" y="1200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9" name="Shape 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0173" y="692695"/>
            <a:ext cx="1950001" cy="734484"/>
          </a:xfrm>
          <a:prstGeom prst="rect">
            <a:avLst/>
          </a:prstGeom>
          <a:noFill/>
          <a:ln>
            <a:noFill/>
          </a:ln>
        </p:spPr>
      </p:pic>
      <p:sp>
        <p:nvSpPr>
          <p:cNvPr id="20" name="Shape 20"/>
          <p:cNvSpPr txBox="1">
            <a:spLocks noGrp="1"/>
          </p:cNvSpPr>
          <p:nvPr>
            <p:ph type="subTitle" idx="1"/>
          </p:nvPr>
        </p:nvSpPr>
        <p:spPr>
          <a:xfrm>
            <a:off x="1028712" y="4509834"/>
            <a:ext cx="5094419" cy="111252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L="457200" marR="0" lvl="1" indent="0"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L="914400" marR="0" lvl="2" indent="0"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L="1828800" marR="0" lvl="4" indent="0"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title"/>
          </p:nvPr>
        </p:nvSpPr>
        <p:spPr>
          <a:xfrm>
            <a:off x="1028711" y="1551752"/>
            <a:ext cx="4236324" cy="2794621"/>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22" name="Shape 2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0172" y="5770201"/>
            <a:ext cx="1525527" cy="396241"/>
          </a:xfrm>
          <a:prstGeom prst="rect">
            <a:avLst/>
          </a:prstGeom>
          <a:noFill/>
          <a:ln>
            <a:noFill/>
          </a:ln>
        </p:spPr>
      </p:pic>
      <p:sp>
        <p:nvSpPr>
          <p:cNvPr id="23" name="Shape 23"/>
          <p:cNvSpPr txBox="1"/>
          <p:nvPr/>
        </p:nvSpPr>
        <p:spPr>
          <a:xfrm>
            <a:off x="6591183" y="5889445"/>
            <a:ext cx="3198355" cy="276997"/>
          </a:xfrm>
          <a:prstGeom prst="rect">
            <a:avLst/>
          </a:prstGeom>
          <a:no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houd met bijschrift">
  <p:cSld name="Inhoud met bijschrif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62524" y="365128"/>
            <a:ext cx="3023824" cy="1325563"/>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0" name="Shape 70"/>
          <p:cNvSpPr txBox="1">
            <a:spLocks noGrp="1"/>
          </p:cNvSpPr>
          <p:nvPr>
            <p:ph type="body" idx="1"/>
          </p:nvPr>
        </p:nvSpPr>
        <p:spPr>
          <a:xfrm>
            <a:off x="662524" y="5892601"/>
            <a:ext cx="3023824" cy="581943"/>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00"/>
              </a:spcBef>
              <a:spcAft>
                <a:spcPts val="0"/>
              </a:spcAft>
              <a:buClr>
                <a:schemeClr val="accent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body" idx="2"/>
          </p:nvPr>
        </p:nvSpPr>
        <p:spPr>
          <a:xfrm>
            <a:off x="3842570" y="365126"/>
            <a:ext cx="5382393" cy="6109416"/>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80651" y="6605192"/>
            <a:ext cx="6084000" cy="176928"/>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89202" y="6558837"/>
            <a:ext cx="739309" cy="261610"/>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1100" b="0" i="0" u="none" strike="noStrike" cap="none">
                <a:solidFill>
                  <a:schemeClr val="dk2"/>
                </a:solidFill>
                <a:latin typeface="Arial"/>
                <a:ea typeface="Arial"/>
                <a:cs typeface="Arial"/>
                <a:sym typeface="Arial"/>
              </a:defRPr>
            </a:lvl1pPr>
            <a:lvl2pPr marL="0" marR="0" lvl="1" indent="0" algn="r" rtl="0">
              <a:spcBef>
                <a:spcPts val="0"/>
              </a:spcBef>
              <a:buNone/>
              <a:defRPr sz="1100" b="0" i="0" u="none" strike="noStrike" cap="none">
                <a:solidFill>
                  <a:schemeClr val="dk2"/>
                </a:solidFill>
                <a:latin typeface="Arial"/>
                <a:ea typeface="Arial"/>
                <a:cs typeface="Arial"/>
                <a:sym typeface="Arial"/>
              </a:defRPr>
            </a:lvl2pPr>
            <a:lvl3pPr marL="0" marR="0" lvl="2" indent="0" algn="r" rtl="0">
              <a:spcBef>
                <a:spcPts val="0"/>
              </a:spcBef>
              <a:buNone/>
              <a:defRPr sz="1100" b="0" i="0" u="none" strike="noStrike" cap="none">
                <a:solidFill>
                  <a:schemeClr val="dk2"/>
                </a:solidFill>
                <a:latin typeface="Arial"/>
                <a:ea typeface="Arial"/>
                <a:cs typeface="Arial"/>
                <a:sym typeface="Arial"/>
              </a:defRPr>
            </a:lvl3pPr>
            <a:lvl4pPr marL="0" marR="0" lvl="3" indent="0" algn="r" rtl="0">
              <a:spcBef>
                <a:spcPts val="0"/>
              </a:spcBef>
              <a:buNone/>
              <a:defRPr sz="1100" b="0" i="0" u="none" strike="noStrike" cap="none">
                <a:solidFill>
                  <a:schemeClr val="dk2"/>
                </a:solidFill>
                <a:latin typeface="Arial"/>
                <a:ea typeface="Arial"/>
                <a:cs typeface="Arial"/>
                <a:sym typeface="Arial"/>
              </a:defRPr>
            </a:lvl4pPr>
            <a:lvl5pPr marL="0" marR="0" lvl="4" indent="0" algn="r" rtl="0">
              <a:spcBef>
                <a:spcPts val="0"/>
              </a:spcBef>
              <a:buNone/>
              <a:defRPr sz="1100" b="0" i="0" u="none" strike="noStrike" cap="none">
                <a:solidFill>
                  <a:schemeClr val="dk2"/>
                </a:solidFill>
                <a:latin typeface="Arial"/>
                <a:ea typeface="Arial"/>
                <a:cs typeface="Arial"/>
                <a:sym typeface="Arial"/>
              </a:defRPr>
            </a:lvl5pPr>
            <a:lvl6pPr marL="0" marR="0" lvl="5" indent="0" algn="r" rtl="0">
              <a:spcBef>
                <a:spcPts val="0"/>
              </a:spcBef>
              <a:buNone/>
              <a:defRPr sz="1100" b="0" i="0" u="none" strike="noStrike" cap="none">
                <a:solidFill>
                  <a:schemeClr val="dk2"/>
                </a:solidFill>
                <a:latin typeface="Arial"/>
                <a:ea typeface="Arial"/>
                <a:cs typeface="Arial"/>
                <a:sym typeface="Arial"/>
              </a:defRPr>
            </a:lvl6pPr>
            <a:lvl7pPr marL="0" marR="0" lvl="6" indent="0" algn="r" rtl="0">
              <a:spcBef>
                <a:spcPts val="0"/>
              </a:spcBef>
              <a:buNone/>
              <a:defRPr sz="1100" b="0" i="0" u="none" strike="noStrike" cap="none">
                <a:solidFill>
                  <a:schemeClr val="dk2"/>
                </a:solidFill>
                <a:latin typeface="Arial"/>
                <a:ea typeface="Arial"/>
                <a:cs typeface="Arial"/>
                <a:sym typeface="Arial"/>
              </a:defRPr>
            </a:lvl7pPr>
            <a:lvl8pPr marL="0" marR="0" lvl="7" indent="0" algn="r" rtl="0">
              <a:spcBef>
                <a:spcPts val="0"/>
              </a:spcBef>
              <a:buNone/>
              <a:defRPr sz="1100" b="0" i="0" u="none" strike="noStrike" cap="none">
                <a:solidFill>
                  <a:schemeClr val="dk2"/>
                </a:solidFill>
                <a:latin typeface="Arial"/>
                <a:ea typeface="Arial"/>
                <a:cs typeface="Arial"/>
                <a:sym typeface="Arial"/>
              </a:defRPr>
            </a:lvl8pPr>
            <a:lvl9pPr marL="0" marR="0" lvl="8" indent="0" algn="r" rtl="0">
              <a:spcBef>
                <a:spcPts val="0"/>
              </a:spcBef>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74" name="Shape 74"/>
          <p:cNvSpPr txBox="1">
            <a:spLocks noGrp="1"/>
          </p:cNvSpPr>
          <p:nvPr>
            <p:ph type="dt" idx="10"/>
          </p:nvPr>
        </p:nvSpPr>
        <p:spPr>
          <a:xfrm>
            <a:off x="6564652" y="6603110"/>
            <a:ext cx="2863858" cy="174732"/>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fbeelding met bijschrift">
  <p:cSld name="Afbeelding met bijschrift">
    <p:spTree>
      <p:nvGrpSpPr>
        <p:cNvPr id="1" name="Shape 75"/>
        <p:cNvGrpSpPr/>
        <p:nvPr/>
      </p:nvGrpSpPr>
      <p:grpSpPr>
        <a:xfrm>
          <a:off x="0" y="0"/>
          <a:ext cx="0" cy="0"/>
          <a:chOff x="0" y="0"/>
          <a:chExt cx="0" cy="0"/>
        </a:xfrm>
      </p:grpSpPr>
      <p:sp>
        <p:nvSpPr>
          <p:cNvPr id="76" name="Shape 76"/>
          <p:cNvSpPr txBox="1">
            <a:spLocks noGrp="1"/>
          </p:cNvSpPr>
          <p:nvPr>
            <p:ph type="body" idx="1"/>
          </p:nvPr>
        </p:nvSpPr>
        <p:spPr>
          <a:xfrm>
            <a:off x="1432474" y="5817248"/>
            <a:ext cx="6963661" cy="581943"/>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00"/>
              </a:spcBef>
              <a:spcAft>
                <a:spcPts val="0"/>
              </a:spcAft>
              <a:buClr>
                <a:schemeClr val="accent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a:spLocks noGrp="1"/>
          </p:cNvSpPr>
          <p:nvPr>
            <p:ph type="pic" idx="2"/>
          </p:nvPr>
        </p:nvSpPr>
        <p:spPr>
          <a:xfrm>
            <a:off x="1432472" y="1499129"/>
            <a:ext cx="6963662" cy="4168466"/>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700"/>
              </a:spcBef>
              <a:spcAft>
                <a:spcPts val="0"/>
              </a:spcAft>
              <a:buClr>
                <a:schemeClr val="accent1"/>
              </a:buClr>
              <a:buSzPts val="2400"/>
              <a:buFont typeface="Arial"/>
              <a:buNone/>
              <a:defRPr sz="2400" b="0" i="0" u="none" strike="noStrike" cap="none">
                <a:solidFill>
                  <a:schemeClr val="dk1"/>
                </a:solidFill>
                <a:latin typeface="Arial"/>
                <a:ea typeface="Arial"/>
                <a:cs typeface="Arial"/>
                <a:sym typeface="Arial"/>
              </a:defRPr>
            </a:lvl1pPr>
            <a:lvl2pPr marL="783771" marR="0" lvl="1" indent="-326571"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L="1219200" marR="0" lvl="2" indent="-3048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Calibri"/>
                <a:ea typeface="Calibri"/>
                <a:cs typeface="Calibri"/>
                <a:sym typeface="Calibri"/>
              </a:defRPr>
            </a:lvl3pPr>
            <a:lvl4pPr marL="1737360" marR="0" lvl="3" indent="-36576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L="2194560" marR="0" lvl="4" indent="-36576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title"/>
          </p:nvPr>
        </p:nvSpPr>
        <p:spPr>
          <a:xfrm>
            <a:off x="681038" y="365126"/>
            <a:ext cx="8543925" cy="984352"/>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9" name="Shape 79"/>
          <p:cNvSpPr txBox="1">
            <a:spLocks noGrp="1"/>
          </p:cNvSpPr>
          <p:nvPr>
            <p:ph type="ftr" idx="11"/>
          </p:nvPr>
        </p:nvSpPr>
        <p:spPr>
          <a:xfrm>
            <a:off x="480651" y="6605192"/>
            <a:ext cx="6084000" cy="176928"/>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8689202" y="6558837"/>
            <a:ext cx="739309" cy="261610"/>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1100" b="0" i="0" u="none" strike="noStrike" cap="none">
                <a:solidFill>
                  <a:schemeClr val="dk2"/>
                </a:solidFill>
                <a:latin typeface="Arial"/>
                <a:ea typeface="Arial"/>
                <a:cs typeface="Arial"/>
                <a:sym typeface="Arial"/>
              </a:defRPr>
            </a:lvl1pPr>
            <a:lvl2pPr marL="0" marR="0" lvl="1" indent="0" algn="r" rtl="0">
              <a:spcBef>
                <a:spcPts val="0"/>
              </a:spcBef>
              <a:buNone/>
              <a:defRPr sz="1100" b="0" i="0" u="none" strike="noStrike" cap="none">
                <a:solidFill>
                  <a:schemeClr val="dk2"/>
                </a:solidFill>
                <a:latin typeface="Arial"/>
                <a:ea typeface="Arial"/>
                <a:cs typeface="Arial"/>
                <a:sym typeface="Arial"/>
              </a:defRPr>
            </a:lvl2pPr>
            <a:lvl3pPr marL="0" marR="0" lvl="2" indent="0" algn="r" rtl="0">
              <a:spcBef>
                <a:spcPts val="0"/>
              </a:spcBef>
              <a:buNone/>
              <a:defRPr sz="1100" b="0" i="0" u="none" strike="noStrike" cap="none">
                <a:solidFill>
                  <a:schemeClr val="dk2"/>
                </a:solidFill>
                <a:latin typeface="Arial"/>
                <a:ea typeface="Arial"/>
                <a:cs typeface="Arial"/>
                <a:sym typeface="Arial"/>
              </a:defRPr>
            </a:lvl3pPr>
            <a:lvl4pPr marL="0" marR="0" lvl="3" indent="0" algn="r" rtl="0">
              <a:spcBef>
                <a:spcPts val="0"/>
              </a:spcBef>
              <a:buNone/>
              <a:defRPr sz="1100" b="0" i="0" u="none" strike="noStrike" cap="none">
                <a:solidFill>
                  <a:schemeClr val="dk2"/>
                </a:solidFill>
                <a:latin typeface="Arial"/>
                <a:ea typeface="Arial"/>
                <a:cs typeface="Arial"/>
                <a:sym typeface="Arial"/>
              </a:defRPr>
            </a:lvl4pPr>
            <a:lvl5pPr marL="0" marR="0" lvl="4" indent="0" algn="r" rtl="0">
              <a:spcBef>
                <a:spcPts val="0"/>
              </a:spcBef>
              <a:buNone/>
              <a:defRPr sz="1100" b="0" i="0" u="none" strike="noStrike" cap="none">
                <a:solidFill>
                  <a:schemeClr val="dk2"/>
                </a:solidFill>
                <a:latin typeface="Arial"/>
                <a:ea typeface="Arial"/>
                <a:cs typeface="Arial"/>
                <a:sym typeface="Arial"/>
              </a:defRPr>
            </a:lvl5pPr>
            <a:lvl6pPr marL="0" marR="0" lvl="5" indent="0" algn="r" rtl="0">
              <a:spcBef>
                <a:spcPts val="0"/>
              </a:spcBef>
              <a:buNone/>
              <a:defRPr sz="1100" b="0" i="0" u="none" strike="noStrike" cap="none">
                <a:solidFill>
                  <a:schemeClr val="dk2"/>
                </a:solidFill>
                <a:latin typeface="Arial"/>
                <a:ea typeface="Arial"/>
                <a:cs typeface="Arial"/>
                <a:sym typeface="Arial"/>
              </a:defRPr>
            </a:lvl6pPr>
            <a:lvl7pPr marL="0" marR="0" lvl="6" indent="0" algn="r" rtl="0">
              <a:spcBef>
                <a:spcPts val="0"/>
              </a:spcBef>
              <a:buNone/>
              <a:defRPr sz="1100" b="0" i="0" u="none" strike="noStrike" cap="none">
                <a:solidFill>
                  <a:schemeClr val="dk2"/>
                </a:solidFill>
                <a:latin typeface="Arial"/>
                <a:ea typeface="Arial"/>
                <a:cs typeface="Arial"/>
                <a:sym typeface="Arial"/>
              </a:defRPr>
            </a:lvl7pPr>
            <a:lvl8pPr marL="0" marR="0" lvl="7" indent="0" algn="r" rtl="0">
              <a:spcBef>
                <a:spcPts val="0"/>
              </a:spcBef>
              <a:buNone/>
              <a:defRPr sz="1100" b="0" i="0" u="none" strike="noStrike" cap="none">
                <a:solidFill>
                  <a:schemeClr val="dk2"/>
                </a:solidFill>
                <a:latin typeface="Arial"/>
                <a:ea typeface="Arial"/>
                <a:cs typeface="Arial"/>
                <a:sym typeface="Arial"/>
              </a:defRPr>
            </a:lvl8pPr>
            <a:lvl9pPr marL="0" marR="0" lvl="8" indent="0" algn="r" rtl="0">
              <a:spcBef>
                <a:spcPts val="0"/>
              </a:spcBef>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81" name="Shape 81"/>
          <p:cNvSpPr txBox="1">
            <a:spLocks noGrp="1"/>
          </p:cNvSpPr>
          <p:nvPr>
            <p:ph type="dt" idx="10"/>
          </p:nvPr>
        </p:nvSpPr>
        <p:spPr>
          <a:xfrm>
            <a:off x="6564652" y="6603110"/>
            <a:ext cx="2863858" cy="174732"/>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1038" y="1482215"/>
            <a:ext cx="8544000" cy="4992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92" name="Shape 92"/>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94" name="Shape 94"/>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95"/>
        <p:cNvGrpSpPr/>
        <p:nvPr/>
      </p:nvGrpSpPr>
      <p:grpSpPr>
        <a:xfrm>
          <a:off x="0" y="0"/>
          <a:ext cx="0" cy="0"/>
          <a:chOff x="0" y="0"/>
          <a:chExt cx="0" cy="0"/>
        </a:xfrm>
      </p:grpSpPr>
      <p:pic>
        <p:nvPicPr>
          <p:cNvPr id="96" name="Shape 9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3154" y="-21307"/>
            <a:ext cx="8762848" cy="5643665"/>
          </a:xfrm>
          <a:prstGeom prst="rect">
            <a:avLst/>
          </a:prstGeom>
          <a:noFill/>
          <a:ln>
            <a:noFill/>
          </a:ln>
        </p:spPr>
      </p:pic>
      <p:sp>
        <p:nvSpPr>
          <p:cNvPr id="97" name="Shape 97"/>
          <p:cNvSpPr/>
          <p:nvPr/>
        </p:nvSpPr>
        <p:spPr>
          <a:xfrm>
            <a:off x="1" y="-21306"/>
            <a:ext cx="6861900" cy="6879300"/>
          </a:xfrm>
          <a:custGeom>
            <a:avLst/>
            <a:gdLst/>
            <a:ahLst/>
            <a:cxnLst/>
            <a:rect l="0" t="0" r="0" b="0"/>
            <a:pathLst>
              <a:path w="120000" h="120000" extrusionOk="0">
                <a:moveTo>
                  <a:pt x="0" y="0"/>
                </a:moveTo>
                <a:lnTo>
                  <a:pt x="84527" y="0"/>
                </a:lnTo>
                <a:lnTo>
                  <a:pt x="120000" y="120000"/>
                </a:lnTo>
                <a:lnTo>
                  <a:pt x="188" y="1200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98" name="Shape 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0173" y="692695"/>
            <a:ext cx="1950001" cy="734484"/>
          </a:xfrm>
          <a:prstGeom prst="rect">
            <a:avLst/>
          </a:prstGeom>
          <a:noFill/>
          <a:ln>
            <a:noFill/>
          </a:ln>
        </p:spPr>
      </p:pic>
      <p:sp>
        <p:nvSpPr>
          <p:cNvPr id="99" name="Shape 99"/>
          <p:cNvSpPr txBox="1">
            <a:spLocks noGrp="1"/>
          </p:cNvSpPr>
          <p:nvPr>
            <p:ph type="subTitle" idx="1"/>
          </p:nvPr>
        </p:nvSpPr>
        <p:spPr>
          <a:xfrm>
            <a:off x="1028712" y="4509834"/>
            <a:ext cx="5094300" cy="1112400"/>
          </a:xfrm>
          <a:prstGeom prst="rect">
            <a:avLst/>
          </a:prstGeom>
          <a:noFill/>
          <a:ln>
            <a:noFill/>
          </a:ln>
        </p:spPr>
        <p:txBody>
          <a:bodyPr spcFirstLastPara="1" wrap="square" lIns="91425" tIns="91425" rIns="91425" bIns="91425" anchor="t" anchorCtr="0"/>
          <a:lstStyle>
            <a:lvl1pPr marR="0" lvl="0" algn="l"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R="0" lvl="1"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00" name="Shape 100"/>
          <p:cNvSpPr txBox="1">
            <a:spLocks noGrp="1"/>
          </p:cNvSpPr>
          <p:nvPr>
            <p:ph type="title"/>
          </p:nvPr>
        </p:nvSpPr>
        <p:spPr>
          <a:xfrm>
            <a:off x="1028711" y="1551752"/>
            <a:ext cx="4236300" cy="27945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pic>
        <p:nvPicPr>
          <p:cNvPr id="101" name="Shape 10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0172" y="5770201"/>
            <a:ext cx="1525527" cy="396241"/>
          </a:xfrm>
          <a:prstGeom prst="rect">
            <a:avLst/>
          </a:prstGeom>
          <a:noFill/>
          <a:ln>
            <a:noFill/>
          </a:ln>
        </p:spPr>
      </p:pic>
      <p:sp>
        <p:nvSpPr>
          <p:cNvPr id="102" name="Shape 102"/>
          <p:cNvSpPr txBox="1"/>
          <p:nvPr/>
        </p:nvSpPr>
        <p:spPr>
          <a:xfrm>
            <a:off x="6591183" y="5889445"/>
            <a:ext cx="3198300" cy="276900"/>
          </a:xfrm>
          <a:prstGeom prst="rect">
            <a:avLst/>
          </a:prstGeom>
          <a:no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el">
  <p:cSld name="Titel">
    <p:spTree>
      <p:nvGrpSpPr>
        <p:cNvPr id="1" name="Shape 103"/>
        <p:cNvGrpSpPr/>
        <p:nvPr/>
      </p:nvGrpSpPr>
      <p:grpSpPr>
        <a:xfrm>
          <a:off x="0" y="0"/>
          <a:ext cx="0" cy="0"/>
          <a:chOff x="0" y="0"/>
          <a:chExt cx="0" cy="0"/>
        </a:xfrm>
      </p:grpSpPr>
      <p:sp>
        <p:nvSpPr>
          <p:cNvPr id="104" name="Shape 104"/>
          <p:cNvSpPr/>
          <p:nvPr/>
        </p:nvSpPr>
        <p:spPr>
          <a:xfrm>
            <a:off x="2" y="0"/>
            <a:ext cx="9615600" cy="6858000"/>
          </a:xfrm>
          <a:custGeom>
            <a:avLst/>
            <a:gdLst/>
            <a:ahLst/>
            <a:cxnLst/>
            <a:rect l="0" t="0" r="0" b="0"/>
            <a:pathLst>
              <a:path w="120000" h="120000" extrusionOk="0">
                <a:moveTo>
                  <a:pt x="0" y="205"/>
                </a:moveTo>
                <a:lnTo>
                  <a:pt x="104638" y="0"/>
                </a:lnTo>
                <a:lnTo>
                  <a:pt x="120000" y="120000"/>
                </a:lnTo>
                <a:lnTo>
                  <a:pt x="183" y="120000"/>
                </a:lnTo>
                <a:lnTo>
                  <a:pt x="0" y="205"/>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5" name="Shape 10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00173" y="692695"/>
            <a:ext cx="1950001" cy="734484"/>
          </a:xfrm>
          <a:prstGeom prst="rect">
            <a:avLst/>
          </a:prstGeom>
          <a:noFill/>
          <a:ln>
            <a:noFill/>
          </a:ln>
        </p:spPr>
      </p:pic>
      <p:sp>
        <p:nvSpPr>
          <p:cNvPr id="106" name="Shape 106"/>
          <p:cNvSpPr txBox="1">
            <a:spLocks noGrp="1"/>
          </p:cNvSpPr>
          <p:nvPr>
            <p:ph type="subTitle" idx="1"/>
          </p:nvPr>
        </p:nvSpPr>
        <p:spPr>
          <a:xfrm>
            <a:off x="1028711" y="4509834"/>
            <a:ext cx="7434600" cy="1112400"/>
          </a:xfrm>
          <a:prstGeom prst="rect">
            <a:avLst/>
          </a:prstGeom>
          <a:noFill/>
          <a:ln>
            <a:noFill/>
          </a:ln>
        </p:spPr>
        <p:txBody>
          <a:bodyPr spcFirstLastPara="1" wrap="square" lIns="91425" tIns="91425" rIns="91425" bIns="91425" anchor="t" anchorCtr="0"/>
          <a:lstStyle>
            <a:lvl1pPr marR="0" lvl="0" algn="l"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R="0" lvl="1"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title"/>
          </p:nvPr>
        </p:nvSpPr>
        <p:spPr>
          <a:xfrm>
            <a:off x="1028712" y="1551752"/>
            <a:ext cx="7434600" cy="27945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pic>
        <p:nvPicPr>
          <p:cNvPr id="108" name="Shape 10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0172" y="5770201"/>
            <a:ext cx="1525527" cy="396241"/>
          </a:xfrm>
          <a:prstGeom prst="rect">
            <a:avLst/>
          </a:prstGeom>
          <a:noFill/>
          <a:ln>
            <a:noFill/>
          </a:ln>
        </p:spPr>
      </p:pic>
      <p:sp>
        <p:nvSpPr>
          <p:cNvPr id="109" name="Shape 109"/>
          <p:cNvSpPr txBox="1"/>
          <p:nvPr/>
        </p:nvSpPr>
        <p:spPr>
          <a:xfrm>
            <a:off x="6591183" y="5889445"/>
            <a:ext cx="3198300" cy="276900"/>
          </a:xfrm>
          <a:prstGeom prst="rect">
            <a:avLst/>
          </a:prstGeom>
          <a:no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el 3">
  <p:cSld name="Titel 3">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50490" y="1"/>
            <a:ext cx="9555509" cy="5622354"/>
          </a:xfrm>
          <a:prstGeom prst="rect">
            <a:avLst/>
          </a:prstGeom>
          <a:noFill/>
          <a:ln>
            <a:noFill/>
          </a:ln>
        </p:spPr>
      </p:pic>
      <p:pic>
        <p:nvPicPr>
          <p:cNvPr id="112" name="Shape 11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0172" y="5770201"/>
            <a:ext cx="1525527" cy="396241"/>
          </a:xfrm>
          <a:prstGeom prst="rect">
            <a:avLst/>
          </a:prstGeom>
          <a:noFill/>
          <a:ln>
            <a:noFill/>
          </a:ln>
        </p:spPr>
      </p:pic>
      <p:sp>
        <p:nvSpPr>
          <p:cNvPr id="113" name="Shape 113"/>
          <p:cNvSpPr txBox="1">
            <a:spLocks noGrp="1"/>
          </p:cNvSpPr>
          <p:nvPr>
            <p:ph type="title"/>
          </p:nvPr>
        </p:nvSpPr>
        <p:spPr>
          <a:xfrm>
            <a:off x="1028712" y="1551752"/>
            <a:ext cx="7429500" cy="27945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114" name="Shape 114"/>
          <p:cNvSpPr/>
          <p:nvPr/>
        </p:nvSpPr>
        <p:spPr>
          <a:xfrm>
            <a:off x="0" y="0"/>
            <a:ext cx="350400"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15" name="Shape 11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0171" y="687274"/>
            <a:ext cx="1950000" cy="701014"/>
          </a:xfrm>
          <a:prstGeom prst="rect">
            <a:avLst/>
          </a:prstGeom>
          <a:noFill/>
          <a:ln>
            <a:noFill/>
          </a:ln>
        </p:spPr>
      </p:pic>
      <p:sp>
        <p:nvSpPr>
          <p:cNvPr id="116" name="Shape 116"/>
          <p:cNvSpPr txBox="1"/>
          <p:nvPr/>
        </p:nvSpPr>
        <p:spPr>
          <a:xfrm>
            <a:off x="6591183" y="5889445"/>
            <a:ext cx="3198300" cy="276900"/>
          </a:xfrm>
          <a:prstGeom prst="rect">
            <a:avLst/>
          </a:prstGeom>
          <a:no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sz="1400" b="0" i="0" u="none" strike="noStrike" cap="none">
              <a:solidFill>
                <a:srgbClr val="000000"/>
              </a:solidFill>
              <a:latin typeface="Arial"/>
              <a:ea typeface="Arial"/>
              <a:cs typeface="Arial"/>
              <a:sym typeface="Arial"/>
            </a:endParaRPr>
          </a:p>
        </p:txBody>
      </p:sp>
      <p:sp>
        <p:nvSpPr>
          <p:cNvPr id="117" name="Shape 117"/>
          <p:cNvSpPr txBox="1">
            <a:spLocks noGrp="1"/>
          </p:cNvSpPr>
          <p:nvPr>
            <p:ph type="subTitle" idx="1"/>
          </p:nvPr>
        </p:nvSpPr>
        <p:spPr>
          <a:xfrm>
            <a:off x="1028712" y="4509834"/>
            <a:ext cx="7429500" cy="948900"/>
          </a:xfrm>
          <a:prstGeom prst="rect">
            <a:avLst/>
          </a:prstGeom>
          <a:noFill/>
          <a:ln>
            <a:noFill/>
          </a:ln>
        </p:spPr>
        <p:txBody>
          <a:bodyPr spcFirstLastPara="1" wrap="square" lIns="91425" tIns="91425" rIns="91425" bIns="91425" anchor="t" anchorCtr="0"/>
          <a:lstStyle>
            <a:lvl1pPr marR="0" lvl="0" algn="l" rtl="0">
              <a:lnSpc>
                <a:spcPct val="100000"/>
              </a:lnSpc>
              <a:spcBef>
                <a:spcPts val="700"/>
              </a:spcBef>
              <a:spcAft>
                <a:spcPts val="0"/>
              </a:spcAft>
              <a:buClr>
                <a:schemeClr val="accent1"/>
              </a:buClr>
              <a:buSzPts val="2400"/>
              <a:buFont typeface="Arial"/>
              <a:buNone/>
              <a:defRPr sz="2400" b="0" i="0" u="none" strike="noStrike" cap="none">
                <a:solidFill>
                  <a:schemeClr val="lt2"/>
                </a:solidFill>
                <a:latin typeface="Arial"/>
                <a:ea typeface="Arial"/>
                <a:cs typeface="Arial"/>
                <a:sym typeface="Arial"/>
              </a:defRPr>
            </a:lvl1pPr>
            <a:lvl2pPr marR="0" lvl="1"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ussentitel">
  <p:cSld name="Tussentitel">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974559" y="2002534"/>
            <a:ext cx="8420100" cy="2794500"/>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120" name="Shape 120"/>
          <p:cNvSpPr txBox="1">
            <a:spLocks noGrp="1"/>
          </p:cNvSpPr>
          <p:nvPr>
            <p:ph type="subTitle" idx="1"/>
          </p:nvPr>
        </p:nvSpPr>
        <p:spPr>
          <a:xfrm>
            <a:off x="1965158" y="4941168"/>
            <a:ext cx="7429500" cy="1655700"/>
          </a:xfrm>
          <a:prstGeom prst="rect">
            <a:avLst/>
          </a:prstGeom>
          <a:noFill/>
          <a:ln>
            <a:noFill/>
          </a:ln>
        </p:spPr>
        <p:txBody>
          <a:bodyPr spcFirstLastPara="1" wrap="square" lIns="91425" tIns="91425" rIns="91425" bIns="91425" anchor="t" anchorCtr="0"/>
          <a:lstStyle>
            <a:lvl1pPr marR="0" lvl="0" algn="r"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R="0" lvl="1"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21"/>
        <p:cNvGrpSpPr/>
        <p:nvPr/>
      </p:nvGrpSpPr>
      <p:grpSpPr>
        <a:xfrm>
          <a:off x="0" y="0"/>
          <a:ext cx="0" cy="0"/>
          <a:chOff x="0" y="0"/>
          <a:chExt cx="0" cy="0"/>
        </a:xfrm>
      </p:grpSpPr>
      <p:pic>
        <p:nvPicPr>
          <p:cNvPr id="122" name="Shape 122"/>
          <p:cNvPicPr preferRelativeResize="0"/>
          <p:nvPr/>
        </p:nvPicPr>
        <p:blipFill rotWithShape="1">
          <a:blip r:embed="rId2" cstate="email">
            <a:alphaModFix/>
            <a:extLst>
              <a:ext uri="{28A0092B-C50C-407E-A947-70E740481C1C}">
                <a14:useLocalDpi xmlns:a14="http://schemas.microsoft.com/office/drawing/2010/main"/>
              </a:ext>
            </a:extLst>
          </a:blip>
          <a:srcRect l="760" t="1398" r="6440" b="3435"/>
          <a:stretch/>
        </p:blipFill>
        <p:spPr>
          <a:xfrm>
            <a:off x="350488" y="-1"/>
            <a:ext cx="9555513" cy="6858001"/>
          </a:xfrm>
          <a:prstGeom prst="rect">
            <a:avLst/>
          </a:prstGeom>
          <a:noFill/>
          <a:ln>
            <a:noFill/>
          </a:ln>
        </p:spPr>
      </p:pic>
      <p:sp>
        <p:nvSpPr>
          <p:cNvPr id="123" name="Shape 123"/>
          <p:cNvSpPr txBox="1">
            <a:spLocks noGrp="1"/>
          </p:cNvSpPr>
          <p:nvPr>
            <p:ph type="subTitle" idx="1"/>
          </p:nvPr>
        </p:nvSpPr>
        <p:spPr>
          <a:xfrm>
            <a:off x="1965158" y="4941168"/>
            <a:ext cx="7429500" cy="1655700"/>
          </a:xfrm>
          <a:prstGeom prst="rect">
            <a:avLst/>
          </a:prstGeom>
          <a:noFill/>
          <a:ln>
            <a:noFill/>
          </a:ln>
        </p:spPr>
        <p:txBody>
          <a:bodyPr spcFirstLastPara="1" wrap="square" lIns="91425" tIns="91425" rIns="91425" bIns="91425" anchor="t" anchorCtr="0"/>
          <a:lstStyle>
            <a:lvl1pPr marR="0" lvl="0" algn="r"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R="0" lvl="1"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title"/>
          </p:nvPr>
        </p:nvSpPr>
        <p:spPr>
          <a:xfrm>
            <a:off x="974559" y="2002534"/>
            <a:ext cx="8420100" cy="2794500"/>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el en dubbele Inhoud">
  <p:cSld name="Titel en dubbele Inhou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1038" y="1482215"/>
            <a:ext cx="4184100" cy="4992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7" name="Shape 127"/>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128" name="Shape 128"/>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129" name="Shape 129"/>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130" name="Shape 130"/>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body" idx="2"/>
          </p:nvPr>
        </p:nvSpPr>
        <p:spPr>
          <a:xfrm>
            <a:off x="5040876" y="1482215"/>
            <a:ext cx="4184100" cy="4992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nkel Titel">
  <p:cSld name="Enkel Titel">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134" name="Shape 134"/>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135" name="Shape 135"/>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136" name="Shape 136"/>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81038" y="1482215"/>
            <a:ext cx="8543925" cy="4992328"/>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title"/>
          </p:nvPr>
        </p:nvSpPr>
        <p:spPr>
          <a:xfrm>
            <a:off x="681038" y="365126"/>
            <a:ext cx="8543925" cy="984352"/>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7" name="Shape 27"/>
          <p:cNvSpPr txBox="1">
            <a:spLocks noGrp="1"/>
          </p:cNvSpPr>
          <p:nvPr>
            <p:ph type="ftr" idx="11"/>
          </p:nvPr>
        </p:nvSpPr>
        <p:spPr>
          <a:xfrm>
            <a:off x="480651" y="6605192"/>
            <a:ext cx="6084000" cy="176928"/>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89202" y="6558837"/>
            <a:ext cx="739309" cy="261610"/>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1100" b="0" i="0" u="none" strike="noStrike" cap="none">
                <a:solidFill>
                  <a:schemeClr val="dk2"/>
                </a:solidFill>
                <a:latin typeface="Arial"/>
                <a:ea typeface="Arial"/>
                <a:cs typeface="Arial"/>
                <a:sym typeface="Arial"/>
              </a:defRPr>
            </a:lvl1pPr>
            <a:lvl2pPr marL="0" marR="0" lvl="1" indent="0" algn="r" rtl="0">
              <a:spcBef>
                <a:spcPts val="0"/>
              </a:spcBef>
              <a:buNone/>
              <a:defRPr sz="1100" b="0" i="0" u="none" strike="noStrike" cap="none">
                <a:solidFill>
                  <a:schemeClr val="dk2"/>
                </a:solidFill>
                <a:latin typeface="Arial"/>
                <a:ea typeface="Arial"/>
                <a:cs typeface="Arial"/>
                <a:sym typeface="Arial"/>
              </a:defRPr>
            </a:lvl2pPr>
            <a:lvl3pPr marL="0" marR="0" lvl="2" indent="0" algn="r" rtl="0">
              <a:spcBef>
                <a:spcPts val="0"/>
              </a:spcBef>
              <a:buNone/>
              <a:defRPr sz="1100" b="0" i="0" u="none" strike="noStrike" cap="none">
                <a:solidFill>
                  <a:schemeClr val="dk2"/>
                </a:solidFill>
                <a:latin typeface="Arial"/>
                <a:ea typeface="Arial"/>
                <a:cs typeface="Arial"/>
                <a:sym typeface="Arial"/>
              </a:defRPr>
            </a:lvl3pPr>
            <a:lvl4pPr marL="0" marR="0" lvl="3" indent="0" algn="r" rtl="0">
              <a:spcBef>
                <a:spcPts val="0"/>
              </a:spcBef>
              <a:buNone/>
              <a:defRPr sz="1100" b="0" i="0" u="none" strike="noStrike" cap="none">
                <a:solidFill>
                  <a:schemeClr val="dk2"/>
                </a:solidFill>
                <a:latin typeface="Arial"/>
                <a:ea typeface="Arial"/>
                <a:cs typeface="Arial"/>
                <a:sym typeface="Arial"/>
              </a:defRPr>
            </a:lvl4pPr>
            <a:lvl5pPr marL="0" marR="0" lvl="4" indent="0" algn="r" rtl="0">
              <a:spcBef>
                <a:spcPts val="0"/>
              </a:spcBef>
              <a:buNone/>
              <a:defRPr sz="1100" b="0" i="0" u="none" strike="noStrike" cap="none">
                <a:solidFill>
                  <a:schemeClr val="dk2"/>
                </a:solidFill>
                <a:latin typeface="Arial"/>
                <a:ea typeface="Arial"/>
                <a:cs typeface="Arial"/>
                <a:sym typeface="Arial"/>
              </a:defRPr>
            </a:lvl5pPr>
            <a:lvl6pPr marL="0" marR="0" lvl="5" indent="0" algn="r" rtl="0">
              <a:spcBef>
                <a:spcPts val="0"/>
              </a:spcBef>
              <a:buNone/>
              <a:defRPr sz="1100" b="0" i="0" u="none" strike="noStrike" cap="none">
                <a:solidFill>
                  <a:schemeClr val="dk2"/>
                </a:solidFill>
                <a:latin typeface="Arial"/>
                <a:ea typeface="Arial"/>
                <a:cs typeface="Arial"/>
                <a:sym typeface="Arial"/>
              </a:defRPr>
            </a:lvl6pPr>
            <a:lvl7pPr marL="0" marR="0" lvl="6" indent="0" algn="r" rtl="0">
              <a:spcBef>
                <a:spcPts val="0"/>
              </a:spcBef>
              <a:buNone/>
              <a:defRPr sz="1100" b="0" i="0" u="none" strike="noStrike" cap="none">
                <a:solidFill>
                  <a:schemeClr val="dk2"/>
                </a:solidFill>
                <a:latin typeface="Arial"/>
                <a:ea typeface="Arial"/>
                <a:cs typeface="Arial"/>
                <a:sym typeface="Arial"/>
              </a:defRPr>
            </a:lvl7pPr>
            <a:lvl8pPr marL="0" marR="0" lvl="7" indent="0" algn="r" rtl="0">
              <a:spcBef>
                <a:spcPts val="0"/>
              </a:spcBef>
              <a:buNone/>
              <a:defRPr sz="1100" b="0" i="0" u="none" strike="noStrike" cap="none">
                <a:solidFill>
                  <a:schemeClr val="dk2"/>
                </a:solidFill>
                <a:latin typeface="Arial"/>
                <a:ea typeface="Arial"/>
                <a:cs typeface="Arial"/>
                <a:sym typeface="Arial"/>
              </a:defRPr>
            </a:lvl8pPr>
            <a:lvl9pPr marL="0" marR="0" lvl="8" indent="0" algn="r" rtl="0">
              <a:spcBef>
                <a:spcPts val="0"/>
              </a:spcBef>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29" name="Shape 29"/>
          <p:cNvSpPr txBox="1">
            <a:spLocks noGrp="1"/>
          </p:cNvSpPr>
          <p:nvPr>
            <p:ph type="dt" idx="10"/>
          </p:nvPr>
        </p:nvSpPr>
        <p:spPr>
          <a:xfrm>
            <a:off x="6564652" y="6603110"/>
            <a:ext cx="2863858" cy="174732"/>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37"/>
        <p:cNvGrpSpPr/>
        <p:nvPr/>
      </p:nvGrpSpPr>
      <p:grpSpPr>
        <a:xfrm>
          <a:off x="0" y="0"/>
          <a:ext cx="0" cy="0"/>
          <a:chOff x="0" y="0"/>
          <a:chExt cx="0" cy="0"/>
        </a:xfrm>
      </p:grpSpPr>
      <p:sp>
        <p:nvSpPr>
          <p:cNvPr id="138" name="Shape 138"/>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139" name="Shape 139"/>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140" name="Shape 140"/>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houd met bijschrift">
  <p:cSld name="Inhoud met bijschrift">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662524" y="365128"/>
            <a:ext cx="3023700" cy="13257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143" name="Shape 143"/>
          <p:cNvSpPr txBox="1">
            <a:spLocks noGrp="1"/>
          </p:cNvSpPr>
          <p:nvPr>
            <p:ph type="body" idx="1"/>
          </p:nvPr>
        </p:nvSpPr>
        <p:spPr>
          <a:xfrm>
            <a:off x="662524" y="5892601"/>
            <a:ext cx="3023700" cy="58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00"/>
              </a:spcBef>
              <a:spcAft>
                <a:spcPts val="0"/>
              </a:spcAft>
              <a:buClr>
                <a:schemeClr val="accent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body" idx="2"/>
          </p:nvPr>
        </p:nvSpPr>
        <p:spPr>
          <a:xfrm>
            <a:off x="3842570" y="365126"/>
            <a:ext cx="5382300" cy="6109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146" name="Shape 146"/>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147" name="Shape 147"/>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fbeelding met bijschrift">
  <p:cSld name="Afbeelding met bijschrift">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1432474" y="5817248"/>
            <a:ext cx="6963600" cy="58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00"/>
              </a:spcBef>
              <a:spcAft>
                <a:spcPts val="0"/>
              </a:spcAft>
              <a:buClr>
                <a:schemeClr val="accent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0" name="Shape 150"/>
          <p:cNvSpPr>
            <a:spLocks noGrp="1"/>
          </p:cNvSpPr>
          <p:nvPr>
            <p:ph type="pic" idx="2"/>
          </p:nvPr>
        </p:nvSpPr>
        <p:spPr>
          <a:xfrm>
            <a:off x="1432472" y="1499129"/>
            <a:ext cx="6963600" cy="4168500"/>
          </a:xfrm>
          <a:prstGeom prst="rect">
            <a:avLst/>
          </a:prstGeom>
          <a:noFill/>
          <a:ln>
            <a:noFill/>
          </a:ln>
        </p:spPr>
        <p:txBody>
          <a:bodyPr spcFirstLastPara="1" wrap="square" lIns="91425" tIns="91425" rIns="91425" bIns="91425" anchor="t" anchorCtr="0"/>
          <a:lstStyle>
            <a:lvl1pPr marR="0" lvl="0" algn="l" rtl="0">
              <a:lnSpc>
                <a:spcPct val="100000"/>
              </a:lnSpc>
              <a:spcBef>
                <a:spcPts val="700"/>
              </a:spcBef>
              <a:spcAft>
                <a:spcPts val="0"/>
              </a:spcAft>
              <a:buClr>
                <a:schemeClr val="accent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R="0" lvl="2"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Calibri"/>
                <a:ea typeface="Calibri"/>
                <a:cs typeface="Calibri"/>
                <a:sym typeface="Calibri"/>
              </a:defRPr>
            </a:lvl3pPr>
            <a:lvl4pPr marR="0" lvl="3"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152" name="Shape 152"/>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154" name="Shape 154"/>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62"/>
        <p:cNvGrpSpPr/>
        <p:nvPr/>
      </p:nvGrpSpPr>
      <p:grpSpPr>
        <a:xfrm>
          <a:off x="0" y="0"/>
          <a:ext cx="0" cy="0"/>
          <a:chOff x="0" y="0"/>
          <a:chExt cx="0" cy="0"/>
        </a:xfrm>
      </p:grpSpPr>
      <p:pic>
        <p:nvPicPr>
          <p:cNvPr id="163" name="Shape 16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3154" y="-21307"/>
            <a:ext cx="8762848" cy="5643665"/>
          </a:xfrm>
          <a:prstGeom prst="rect">
            <a:avLst/>
          </a:prstGeom>
          <a:noFill/>
          <a:ln>
            <a:noFill/>
          </a:ln>
        </p:spPr>
      </p:pic>
      <p:sp>
        <p:nvSpPr>
          <p:cNvPr id="164" name="Shape 164"/>
          <p:cNvSpPr/>
          <p:nvPr/>
        </p:nvSpPr>
        <p:spPr>
          <a:xfrm>
            <a:off x="1" y="-21306"/>
            <a:ext cx="6861900" cy="6879300"/>
          </a:xfrm>
          <a:custGeom>
            <a:avLst/>
            <a:gdLst/>
            <a:ahLst/>
            <a:cxnLst/>
            <a:rect l="0" t="0" r="0" b="0"/>
            <a:pathLst>
              <a:path w="120000" h="120000" extrusionOk="0">
                <a:moveTo>
                  <a:pt x="0" y="0"/>
                </a:moveTo>
                <a:lnTo>
                  <a:pt x="84527" y="0"/>
                </a:lnTo>
                <a:lnTo>
                  <a:pt x="120000" y="120000"/>
                </a:lnTo>
                <a:lnTo>
                  <a:pt x="188" y="1200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5" name="Shape 16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0173" y="692695"/>
            <a:ext cx="1950001" cy="734484"/>
          </a:xfrm>
          <a:prstGeom prst="rect">
            <a:avLst/>
          </a:prstGeom>
          <a:noFill/>
          <a:ln>
            <a:noFill/>
          </a:ln>
        </p:spPr>
      </p:pic>
      <p:sp>
        <p:nvSpPr>
          <p:cNvPr id="166" name="Shape 166"/>
          <p:cNvSpPr txBox="1">
            <a:spLocks noGrp="1"/>
          </p:cNvSpPr>
          <p:nvPr>
            <p:ph type="subTitle" idx="1"/>
          </p:nvPr>
        </p:nvSpPr>
        <p:spPr>
          <a:xfrm>
            <a:off x="1028712" y="4509834"/>
            <a:ext cx="5094300" cy="1112400"/>
          </a:xfrm>
          <a:prstGeom prst="rect">
            <a:avLst/>
          </a:prstGeom>
          <a:noFill/>
          <a:ln>
            <a:noFill/>
          </a:ln>
        </p:spPr>
        <p:txBody>
          <a:bodyPr spcFirstLastPara="1" wrap="square" lIns="91425" tIns="91425" rIns="91425" bIns="91425" anchor="t" anchorCtr="0"/>
          <a:lstStyle>
            <a:lvl1pPr marR="0" lvl="0" algn="l"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R="0" lvl="1"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title"/>
          </p:nvPr>
        </p:nvSpPr>
        <p:spPr>
          <a:xfrm>
            <a:off x="1028711" y="1551752"/>
            <a:ext cx="4236300" cy="27945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pic>
        <p:nvPicPr>
          <p:cNvPr id="168" name="Shape 16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0172" y="5770201"/>
            <a:ext cx="1525527" cy="396241"/>
          </a:xfrm>
          <a:prstGeom prst="rect">
            <a:avLst/>
          </a:prstGeom>
          <a:noFill/>
          <a:ln>
            <a:noFill/>
          </a:ln>
        </p:spPr>
      </p:pic>
      <p:sp>
        <p:nvSpPr>
          <p:cNvPr id="169" name="Shape 169"/>
          <p:cNvSpPr txBox="1"/>
          <p:nvPr/>
        </p:nvSpPr>
        <p:spPr>
          <a:xfrm>
            <a:off x="6591183" y="5889445"/>
            <a:ext cx="3198300" cy="276900"/>
          </a:xfrm>
          <a:prstGeom prst="rect">
            <a:avLst/>
          </a:prstGeom>
          <a:no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1038" y="1482215"/>
            <a:ext cx="8544000" cy="4992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2" name="Shape 172"/>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173" name="Shape 173"/>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175" name="Shape 175"/>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el">
  <p:cSld name="Titel">
    <p:spTree>
      <p:nvGrpSpPr>
        <p:cNvPr id="1" name="Shape 176"/>
        <p:cNvGrpSpPr/>
        <p:nvPr/>
      </p:nvGrpSpPr>
      <p:grpSpPr>
        <a:xfrm>
          <a:off x="0" y="0"/>
          <a:ext cx="0" cy="0"/>
          <a:chOff x="0" y="0"/>
          <a:chExt cx="0" cy="0"/>
        </a:xfrm>
      </p:grpSpPr>
      <p:sp>
        <p:nvSpPr>
          <p:cNvPr id="177" name="Shape 177"/>
          <p:cNvSpPr/>
          <p:nvPr/>
        </p:nvSpPr>
        <p:spPr>
          <a:xfrm>
            <a:off x="2" y="0"/>
            <a:ext cx="9615600" cy="6858000"/>
          </a:xfrm>
          <a:custGeom>
            <a:avLst/>
            <a:gdLst/>
            <a:ahLst/>
            <a:cxnLst/>
            <a:rect l="0" t="0" r="0" b="0"/>
            <a:pathLst>
              <a:path w="120000" h="120000" extrusionOk="0">
                <a:moveTo>
                  <a:pt x="0" y="205"/>
                </a:moveTo>
                <a:lnTo>
                  <a:pt x="104638" y="0"/>
                </a:lnTo>
                <a:lnTo>
                  <a:pt x="120000" y="120000"/>
                </a:lnTo>
                <a:lnTo>
                  <a:pt x="183" y="120000"/>
                </a:lnTo>
                <a:lnTo>
                  <a:pt x="0" y="205"/>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8" name="Shape 17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00173" y="692695"/>
            <a:ext cx="1950001" cy="734484"/>
          </a:xfrm>
          <a:prstGeom prst="rect">
            <a:avLst/>
          </a:prstGeom>
          <a:noFill/>
          <a:ln>
            <a:noFill/>
          </a:ln>
        </p:spPr>
      </p:pic>
      <p:sp>
        <p:nvSpPr>
          <p:cNvPr id="179" name="Shape 179"/>
          <p:cNvSpPr txBox="1">
            <a:spLocks noGrp="1"/>
          </p:cNvSpPr>
          <p:nvPr>
            <p:ph type="subTitle" idx="1"/>
          </p:nvPr>
        </p:nvSpPr>
        <p:spPr>
          <a:xfrm>
            <a:off x="1028711" y="4509834"/>
            <a:ext cx="7434600" cy="1112400"/>
          </a:xfrm>
          <a:prstGeom prst="rect">
            <a:avLst/>
          </a:prstGeom>
          <a:noFill/>
          <a:ln>
            <a:noFill/>
          </a:ln>
        </p:spPr>
        <p:txBody>
          <a:bodyPr spcFirstLastPara="1" wrap="square" lIns="91425" tIns="91425" rIns="91425" bIns="91425" anchor="t" anchorCtr="0"/>
          <a:lstStyle>
            <a:lvl1pPr marR="0" lvl="0" algn="l"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R="0" lvl="1"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0" name="Shape 180"/>
          <p:cNvSpPr txBox="1">
            <a:spLocks noGrp="1"/>
          </p:cNvSpPr>
          <p:nvPr>
            <p:ph type="title"/>
          </p:nvPr>
        </p:nvSpPr>
        <p:spPr>
          <a:xfrm>
            <a:off x="1028712" y="1551752"/>
            <a:ext cx="7434600" cy="27945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pic>
        <p:nvPicPr>
          <p:cNvPr id="181" name="Shape 18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0172" y="5770201"/>
            <a:ext cx="1525527" cy="396241"/>
          </a:xfrm>
          <a:prstGeom prst="rect">
            <a:avLst/>
          </a:prstGeom>
          <a:noFill/>
          <a:ln>
            <a:noFill/>
          </a:ln>
        </p:spPr>
      </p:pic>
      <p:sp>
        <p:nvSpPr>
          <p:cNvPr id="182" name="Shape 182"/>
          <p:cNvSpPr txBox="1"/>
          <p:nvPr/>
        </p:nvSpPr>
        <p:spPr>
          <a:xfrm>
            <a:off x="6591183" y="5889445"/>
            <a:ext cx="3198300" cy="276900"/>
          </a:xfrm>
          <a:prstGeom prst="rect">
            <a:avLst/>
          </a:prstGeom>
          <a:no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83"/>
        <p:cNvGrpSpPr/>
        <p:nvPr/>
      </p:nvGrpSpPr>
      <p:grpSpPr>
        <a:xfrm>
          <a:off x="0" y="0"/>
          <a:ext cx="0" cy="0"/>
          <a:chOff x="0" y="0"/>
          <a:chExt cx="0" cy="0"/>
        </a:xfrm>
      </p:grpSpPr>
      <p:sp>
        <p:nvSpPr>
          <p:cNvPr id="184" name="Shape 184"/>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185" name="Shape 185"/>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186" name="Shape 186"/>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el 3">
  <p:cSld name="Titel 3">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50490" y="1"/>
            <a:ext cx="9555509" cy="5622354"/>
          </a:xfrm>
          <a:prstGeom prst="rect">
            <a:avLst/>
          </a:prstGeom>
          <a:noFill/>
          <a:ln>
            <a:noFill/>
          </a:ln>
        </p:spPr>
      </p:pic>
      <p:pic>
        <p:nvPicPr>
          <p:cNvPr id="189" name="Shape 1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0172" y="5770201"/>
            <a:ext cx="1525527" cy="396241"/>
          </a:xfrm>
          <a:prstGeom prst="rect">
            <a:avLst/>
          </a:prstGeom>
          <a:noFill/>
          <a:ln>
            <a:noFill/>
          </a:ln>
        </p:spPr>
      </p:pic>
      <p:sp>
        <p:nvSpPr>
          <p:cNvPr id="190" name="Shape 190"/>
          <p:cNvSpPr txBox="1">
            <a:spLocks noGrp="1"/>
          </p:cNvSpPr>
          <p:nvPr>
            <p:ph type="title"/>
          </p:nvPr>
        </p:nvSpPr>
        <p:spPr>
          <a:xfrm>
            <a:off x="1028712" y="1551752"/>
            <a:ext cx="7429500" cy="27945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191" name="Shape 191"/>
          <p:cNvSpPr/>
          <p:nvPr/>
        </p:nvSpPr>
        <p:spPr>
          <a:xfrm>
            <a:off x="0" y="0"/>
            <a:ext cx="350400"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92" name="Shape 19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0171" y="687274"/>
            <a:ext cx="1950000" cy="701014"/>
          </a:xfrm>
          <a:prstGeom prst="rect">
            <a:avLst/>
          </a:prstGeom>
          <a:noFill/>
          <a:ln>
            <a:noFill/>
          </a:ln>
        </p:spPr>
      </p:pic>
      <p:sp>
        <p:nvSpPr>
          <p:cNvPr id="193" name="Shape 193"/>
          <p:cNvSpPr txBox="1"/>
          <p:nvPr/>
        </p:nvSpPr>
        <p:spPr>
          <a:xfrm>
            <a:off x="6591183" y="5889445"/>
            <a:ext cx="3198300" cy="276900"/>
          </a:xfrm>
          <a:prstGeom prst="rect">
            <a:avLst/>
          </a:prstGeom>
          <a:no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sz="1400" b="0" i="0" u="none" strike="noStrike" cap="none">
              <a:solidFill>
                <a:srgbClr val="000000"/>
              </a:solidFill>
              <a:latin typeface="Arial"/>
              <a:ea typeface="Arial"/>
              <a:cs typeface="Arial"/>
              <a:sym typeface="Arial"/>
            </a:endParaRPr>
          </a:p>
        </p:txBody>
      </p:sp>
      <p:sp>
        <p:nvSpPr>
          <p:cNvPr id="194" name="Shape 194"/>
          <p:cNvSpPr txBox="1">
            <a:spLocks noGrp="1"/>
          </p:cNvSpPr>
          <p:nvPr>
            <p:ph type="subTitle" idx="1"/>
          </p:nvPr>
        </p:nvSpPr>
        <p:spPr>
          <a:xfrm>
            <a:off x="1028712" y="4509834"/>
            <a:ext cx="7429500" cy="948900"/>
          </a:xfrm>
          <a:prstGeom prst="rect">
            <a:avLst/>
          </a:prstGeom>
          <a:noFill/>
          <a:ln>
            <a:noFill/>
          </a:ln>
        </p:spPr>
        <p:txBody>
          <a:bodyPr spcFirstLastPara="1" wrap="square" lIns="91425" tIns="91425" rIns="91425" bIns="91425" anchor="t" anchorCtr="0"/>
          <a:lstStyle>
            <a:lvl1pPr marR="0" lvl="0" algn="l" rtl="0">
              <a:lnSpc>
                <a:spcPct val="100000"/>
              </a:lnSpc>
              <a:spcBef>
                <a:spcPts val="700"/>
              </a:spcBef>
              <a:spcAft>
                <a:spcPts val="0"/>
              </a:spcAft>
              <a:buClr>
                <a:schemeClr val="accent1"/>
              </a:buClr>
              <a:buSzPts val="2400"/>
              <a:buFont typeface="Arial"/>
              <a:buNone/>
              <a:defRPr sz="2400" b="0" i="0" u="none" strike="noStrike" cap="none">
                <a:solidFill>
                  <a:schemeClr val="lt2"/>
                </a:solidFill>
                <a:latin typeface="Arial"/>
                <a:ea typeface="Arial"/>
                <a:cs typeface="Arial"/>
                <a:sym typeface="Arial"/>
              </a:defRPr>
            </a:lvl1pPr>
            <a:lvl2pPr marR="0" lvl="1"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ussentitel">
  <p:cSld name="Tussentitel">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974559" y="2002534"/>
            <a:ext cx="8420100" cy="2794500"/>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197" name="Shape 197"/>
          <p:cNvSpPr txBox="1">
            <a:spLocks noGrp="1"/>
          </p:cNvSpPr>
          <p:nvPr>
            <p:ph type="subTitle" idx="1"/>
          </p:nvPr>
        </p:nvSpPr>
        <p:spPr>
          <a:xfrm>
            <a:off x="1965158" y="4941168"/>
            <a:ext cx="7429500" cy="1655700"/>
          </a:xfrm>
          <a:prstGeom prst="rect">
            <a:avLst/>
          </a:prstGeom>
          <a:noFill/>
          <a:ln>
            <a:noFill/>
          </a:ln>
        </p:spPr>
        <p:txBody>
          <a:bodyPr spcFirstLastPara="1" wrap="square" lIns="91425" tIns="91425" rIns="91425" bIns="91425" anchor="t" anchorCtr="0"/>
          <a:lstStyle>
            <a:lvl1pPr marR="0" lvl="0" algn="r"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R="0" lvl="1"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98"/>
        <p:cNvGrpSpPr/>
        <p:nvPr/>
      </p:nvGrpSpPr>
      <p:grpSpPr>
        <a:xfrm>
          <a:off x="0" y="0"/>
          <a:ext cx="0" cy="0"/>
          <a:chOff x="0" y="0"/>
          <a:chExt cx="0" cy="0"/>
        </a:xfrm>
      </p:grpSpPr>
      <p:pic>
        <p:nvPicPr>
          <p:cNvPr id="199" name="Shape 199"/>
          <p:cNvPicPr preferRelativeResize="0"/>
          <p:nvPr/>
        </p:nvPicPr>
        <p:blipFill rotWithShape="1">
          <a:blip r:embed="rId2" cstate="email">
            <a:alphaModFix/>
            <a:extLst>
              <a:ext uri="{28A0092B-C50C-407E-A947-70E740481C1C}">
                <a14:useLocalDpi xmlns:a14="http://schemas.microsoft.com/office/drawing/2010/main"/>
              </a:ext>
            </a:extLst>
          </a:blip>
          <a:srcRect l="760" t="1398" r="6440" b="3435"/>
          <a:stretch/>
        </p:blipFill>
        <p:spPr>
          <a:xfrm>
            <a:off x="350488" y="-1"/>
            <a:ext cx="9555513" cy="6858001"/>
          </a:xfrm>
          <a:prstGeom prst="rect">
            <a:avLst/>
          </a:prstGeom>
          <a:noFill/>
          <a:ln>
            <a:noFill/>
          </a:ln>
        </p:spPr>
      </p:pic>
      <p:sp>
        <p:nvSpPr>
          <p:cNvPr id="200" name="Shape 200"/>
          <p:cNvSpPr txBox="1">
            <a:spLocks noGrp="1"/>
          </p:cNvSpPr>
          <p:nvPr>
            <p:ph type="subTitle" idx="1"/>
          </p:nvPr>
        </p:nvSpPr>
        <p:spPr>
          <a:xfrm>
            <a:off x="1965158" y="4941168"/>
            <a:ext cx="7429500" cy="1655700"/>
          </a:xfrm>
          <a:prstGeom prst="rect">
            <a:avLst/>
          </a:prstGeom>
          <a:noFill/>
          <a:ln>
            <a:noFill/>
          </a:ln>
        </p:spPr>
        <p:txBody>
          <a:bodyPr spcFirstLastPara="1" wrap="square" lIns="91425" tIns="91425" rIns="91425" bIns="91425" anchor="t" anchorCtr="0"/>
          <a:lstStyle>
            <a:lvl1pPr marR="0" lvl="0" algn="r"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R="0" lvl="1"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01" name="Shape 201"/>
          <p:cNvSpPr txBox="1">
            <a:spLocks noGrp="1"/>
          </p:cNvSpPr>
          <p:nvPr>
            <p:ph type="title"/>
          </p:nvPr>
        </p:nvSpPr>
        <p:spPr>
          <a:xfrm>
            <a:off x="974559" y="2002534"/>
            <a:ext cx="8420100" cy="2794500"/>
          </a:xfrm>
          <a:prstGeom prst="rect">
            <a:avLst/>
          </a:prstGeom>
          <a:noFill/>
          <a:ln>
            <a:noFill/>
          </a:ln>
        </p:spPr>
        <p:txBody>
          <a:bodyPr spcFirstLastPara="1" wrap="square" lIns="91425" tIns="91425" rIns="91425" bIns="91425" anchor="b" anchorCtr="0"/>
          <a:lstStyle>
            <a:lvl1pPr marR="0" lvl="0" algn="r"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el">
  <p:cSld name="Titel">
    <p:spTree>
      <p:nvGrpSpPr>
        <p:cNvPr id="1" name="Shape 30"/>
        <p:cNvGrpSpPr/>
        <p:nvPr/>
      </p:nvGrpSpPr>
      <p:grpSpPr>
        <a:xfrm>
          <a:off x="0" y="0"/>
          <a:ext cx="0" cy="0"/>
          <a:chOff x="0" y="0"/>
          <a:chExt cx="0" cy="0"/>
        </a:xfrm>
      </p:grpSpPr>
      <p:sp>
        <p:nvSpPr>
          <p:cNvPr id="31" name="Shape 31"/>
          <p:cNvSpPr/>
          <p:nvPr/>
        </p:nvSpPr>
        <p:spPr>
          <a:xfrm>
            <a:off x="2" y="0"/>
            <a:ext cx="9615725" cy="6858000"/>
          </a:xfrm>
          <a:custGeom>
            <a:avLst/>
            <a:gdLst/>
            <a:ahLst/>
            <a:cxnLst/>
            <a:rect l="0" t="0" r="0" b="0"/>
            <a:pathLst>
              <a:path w="120000" h="120000" extrusionOk="0">
                <a:moveTo>
                  <a:pt x="0" y="205"/>
                </a:moveTo>
                <a:lnTo>
                  <a:pt x="104638" y="0"/>
                </a:lnTo>
                <a:lnTo>
                  <a:pt x="120000" y="120000"/>
                </a:lnTo>
                <a:lnTo>
                  <a:pt x="183" y="120000"/>
                </a:lnTo>
                <a:lnTo>
                  <a:pt x="0" y="205"/>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2" name="Shape 3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00173" y="692695"/>
            <a:ext cx="1950001" cy="734484"/>
          </a:xfrm>
          <a:prstGeom prst="rect">
            <a:avLst/>
          </a:prstGeom>
          <a:noFill/>
          <a:ln>
            <a:noFill/>
          </a:ln>
        </p:spPr>
      </p:pic>
      <p:sp>
        <p:nvSpPr>
          <p:cNvPr id="33" name="Shape 33"/>
          <p:cNvSpPr txBox="1">
            <a:spLocks noGrp="1"/>
          </p:cNvSpPr>
          <p:nvPr>
            <p:ph type="subTitle" idx="1"/>
          </p:nvPr>
        </p:nvSpPr>
        <p:spPr>
          <a:xfrm>
            <a:off x="1028711" y="4509834"/>
            <a:ext cx="7434681" cy="111252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L="457200" marR="0" lvl="1" indent="0"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L="914400" marR="0" lvl="2" indent="0"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L="1828800" marR="0" lvl="4" indent="0"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title"/>
          </p:nvPr>
        </p:nvSpPr>
        <p:spPr>
          <a:xfrm>
            <a:off x="1028712" y="1551752"/>
            <a:ext cx="7434681" cy="2794621"/>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35" name="Shape 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0172" y="5770201"/>
            <a:ext cx="1525527" cy="396241"/>
          </a:xfrm>
          <a:prstGeom prst="rect">
            <a:avLst/>
          </a:prstGeom>
          <a:noFill/>
          <a:ln>
            <a:noFill/>
          </a:ln>
        </p:spPr>
      </p:pic>
      <p:sp>
        <p:nvSpPr>
          <p:cNvPr id="36" name="Shape 36"/>
          <p:cNvSpPr txBox="1"/>
          <p:nvPr/>
        </p:nvSpPr>
        <p:spPr>
          <a:xfrm>
            <a:off x="6591183" y="5889445"/>
            <a:ext cx="3198355" cy="276997"/>
          </a:xfrm>
          <a:prstGeom prst="rect">
            <a:avLst/>
          </a:prstGeom>
          <a:no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el en dubbele Inhoud">
  <p:cSld name="Titel en dubbele Inhou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1038" y="1482215"/>
            <a:ext cx="4184100" cy="4992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Shape 204"/>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05" name="Shape 205"/>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206" name="Shape 206"/>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207" name="Shape 207"/>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208" name="Shape 208"/>
          <p:cNvSpPr txBox="1">
            <a:spLocks noGrp="1"/>
          </p:cNvSpPr>
          <p:nvPr>
            <p:ph type="body" idx="2"/>
          </p:nvPr>
        </p:nvSpPr>
        <p:spPr>
          <a:xfrm>
            <a:off x="5040876" y="1482215"/>
            <a:ext cx="4184100" cy="4992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kel Titel">
  <p:cSld name="Enkel Titel">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11" name="Shape 211"/>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213" name="Shape 213"/>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houd met bijschrift">
  <p:cSld name="Inhoud met bijschrift">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662524" y="365128"/>
            <a:ext cx="3023700" cy="13257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16" name="Shape 216"/>
          <p:cNvSpPr txBox="1">
            <a:spLocks noGrp="1"/>
          </p:cNvSpPr>
          <p:nvPr>
            <p:ph type="body" idx="1"/>
          </p:nvPr>
        </p:nvSpPr>
        <p:spPr>
          <a:xfrm>
            <a:off x="662524" y="5892601"/>
            <a:ext cx="3023700" cy="58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00"/>
              </a:spcBef>
              <a:spcAft>
                <a:spcPts val="0"/>
              </a:spcAft>
              <a:buClr>
                <a:schemeClr val="accent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7" name="Shape 217"/>
          <p:cNvSpPr txBox="1">
            <a:spLocks noGrp="1"/>
          </p:cNvSpPr>
          <p:nvPr>
            <p:ph type="body" idx="2"/>
          </p:nvPr>
        </p:nvSpPr>
        <p:spPr>
          <a:xfrm>
            <a:off x="3842570" y="365126"/>
            <a:ext cx="5382300" cy="6109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219" name="Shape 219"/>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220" name="Shape 220"/>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fbeelding met bijschrift">
  <p:cSld name="Afbeelding met bijschrift">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1432474" y="5817248"/>
            <a:ext cx="6963600" cy="58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00"/>
              </a:spcBef>
              <a:spcAft>
                <a:spcPts val="0"/>
              </a:spcAft>
              <a:buClr>
                <a:schemeClr val="accent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00"/>
              </a:spcBef>
              <a:spcAft>
                <a:spcPts val="0"/>
              </a:spcAft>
              <a:buClr>
                <a:schemeClr val="dk1"/>
              </a:buClr>
              <a:buSzPts val="1400"/>
              <a:buFont typeface="Noto Sans Symbols"/>
              <a:buNone/>
              <a:defRPr sz="14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a:spLocks noGrp="1"/>
          </p:cNvSpPr>
          <p:nvPr>
            <p:ph type="pic" idx="2"/>
          </p:nvPr>
        </p:nvSpPr>
        <p:spPr>
          <a:xfrm>
            <a:off x="1432472" y="1499129"/>
            <a:ext cx="6963600" cy="4168500"/>
          </a:xfrm>
          <a:prstGeom prst="rect">
            <a:avLst/>
          </a:prstGeom>
          <a:noFill/>
          <a:ln>
            <a:noFill/>
          </a:ln>
        </p:spPr>
        <p:txBody>
          <a:bodyPr spcFirstLastPara="1" wrap="square" lIns="91425" tIns="91425" rIns="91425" bIns="91425" anchor="t" anchorCtr="0"/>
          <a:lstStyle>
            <a:lvl1pPr marR="0" lvl="0" algn="l" rtl="0">
              <a:lnSpc>
                <a:spcPct val="100000"/>
              </a:lnSpc>
              <a:spcBef>
                <a:spcPts val="700"/>
              </a:spcBef>
              <a:spcAft>
                <a:spcPts val="0"/>
              </a:spcAft>
              <a:buClr>
                <a:schemeClr val="accent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R="0" lvl="2"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Calibri"/>
                <a:ea typeface="Calibri"/>
                <a:cs typeface="Calibri"/>
                <a:sym typeface="Calibri"/>
              </a:defRPr>
            </a:lvl3pPr>
            <a:lvl4pPr marR="0" lvl="3"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4" name="Shape 224"/>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225" name="Shape 225"/>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226" name="Shape 226"/>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227" name="Shape 227"/>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el 3">
  <p:cSld name="Titel 3">
    <p:spTree>
      <p:nvGrpSpPr>
        <p:cNvPr id="1" name="Shape 37"/>
        <p:cNvGrpSpPr/>
        <p:nvPr/>
      </p:nvGrpSpPr>
      <p:grpSpPr>
        <a:xfrm>
          <a:off x="0" y="0"/>
          <a:ext cx="0" cy="0"/>
          <a:chOff x="0" y="0"/>
          <a:chExt cx="0" cy="0"/>
        </a:xfrm>
      </p:grpSpPr>
      <p:pic>
        <p:nvPicPr>
          <p:cNvPr id="38" name="Shape 3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50490" y="1"/>
            <a:ext cx="9555510" cy="5622356"/>
          </a:xfrm>
          <a:prstGeom prst="rect">
            <a:avLst/>
          </a:prstGeom>
          <a:noFill/>
          <a:ln>
            <a:noFill/>
          </a:ln>
        </p:spPr>
      </p:pic>
      <p:pic>
        <p:nvPicPr>
          <p:cNvPr id="39" name="Shape 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0172" y="5770201"/>
            <a:ext cx="1525527" cy="396241"/>
          </a:xfrm>
          <a:prstGeom prst="rect">
            <a:avLst/>
          </a:prstGeom>
          <a:noFill/>
          <a:ln>
            <a:noFill/>
          </a:ln>
        </p:spPr>
      </p:pic>
      <p:sp>
        <p:nvSpPr>
          <p:cNvPr id="40" name="Shape 40"/>
          <p:cNvSpPr txBox="1">
            <a:spLocks noGrp="1"/>
          </p:cNvSpPr>
          <p:nvPr>
            <p:ph type="title"/>
          </p:nvPr>
        </p:nvSpPr>
        <p:spPr>
          <a:xfrm>
            <a:off x="1028712" y="1551752"/>
            <a:ext cx="7429500" cy="2794621"/>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1" name="Shape 41"/>
          <p:cNvSpPr/>
          <p:nvPr/>
        </p:nvSpPr>
        <p:spPr>
          <a:xfrm>
            <a:off x="0" y="0"/>
            <a:ext cx="350489"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2" name="Shape 4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0171" y="687274"/>
            <a:ext cx="1950000" cy="701014"/>
          </a:xfrm>
          <a:prstGeom prst="rect">
            <a:avLst/>
          </a:prstGeom>
          <a:noFill/>
          <a:ln>
            <a:noFill/>
          </a:ln>
        </p:spPr>
      </p:pic>
      <p:sp>
        <p:nvSpPr>
          <p:cNvPr id="43" name="Shape 43"/>
          <p:cNvSpPr txBox="1"/>
          <p:nvPr/>
        </p:nvSpPr>
        <p:spPr>
          <a:xfrm>
            <a:off x="6591183" y="5889445"/>
            <a:ext cx="3198355" cy="276997"/>
          </a:xfrm>
          <a:prstGeom prst="rect">
            <a:avLst/>
          </a:prstGeom>
          <a:no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a:p>
        </p:txBody>
      </p:sp>
      <p:sp>
        <p:nvSpPr>
          <p:cNvPr id="44" name="Shape 44"/>
          <p:cNvSpPr txBox="1">
            <a:spLocks noGrp="1"/>
          </p:cNvSpPr>
          <p:nvPr>
            <p:ph type="subTitle" idx="1"/>
          </p:nvPr>
        </p:nvSpPr>
        <p:spPr>
          <a:xfrm>
            <a:off x="1028712" y="4509834"/>
            <a:ext cx="7429501" cy="94885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700"/>
              </a:spcBef>
              <a:spcAft>
                <a:spcPts val="0"/>
              </a:spcAft>
              <a:buClr>
                <a:schemeClr val="accent1"/>
              </a:buClr>
              <a:buSzPts val="2400"/>
              <a:buFont typeface="Arial"/>
              <a:buNone/>
              <a:defRPr sz="2400" b="0" i="0" u="none" strike="noStrike" cap="none">
                <a:solidFill>
                  <a:schemeClr val="lt2"/>
                </a:solidFill>
                <a:latin typeface="Arial"/>
                <a:ea typeface="Arial"/>
                <a:cs typeface="Arial"/>
                <a:sym typeface="Arial"/>
              </a:defRPr>
            </a:lvl1pPr>
            <a:lvl2pPr marL="457200" marR="0" lvl="1" indent="0"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L="914400" marR="0" lvl="2" indent="0"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L="1828800" marR="0" lvl="4" indent="0"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ussentitel">
  <p:cSld name="Tussentitel">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974559" y="2002534"/>
            <a:ext cx="8420101" cy="2794621"/>
          </a:xfrm>
          <a:prstGeom prst="rect">
            <a:avLst/>
          </a:prstGeom>
          <a:noFill/>
          <a:ln>
            <a:noFill/>
          </a:ln>
        </p:spPr>
        <p:txBody>
          <a:bodyPr spcFirstLastPara="1" wrap="square" lIns="91425" tIns="91425" rIns="91425" bIns="91425" anchor="b" anchorCtr="0"/>
          <a:lstStyle>
            <a:lvl1pPr marL="0" marR="0" lvl="0" indent="0" algn="r"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7" name="Shape 47"/>
          <p:cNvSpPr txBox="1">
            <a:spLocks noGrp="1"/>
          </p:cNvSpPr>
          <p:nvPr>
            <p:ph type="subTitle" idx="1"/>
          </p:nvPr>
        </p:nvSpPr>
        <p:spPr>
          <a:xfrm>
            <a:off x="1965158" y="4941168"/>
            <a:ext cx="7429500" cy="1655762"/>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L="457200" marR="0" lvl="1" indent="0"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L="914400" marR="0" lvl="2" indent="0"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L="1828800" marR="0" lvl="4" indent="0"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48"/>
        <p:cNvGrpSpPr/>
        <p:nvPr/>
      </p:nvGrpSpPr>
      <p:grpSpPr>
        <a:xfrm>
          <a:off x="0" y="0"/>
          <a:ext cx="0" cy="0"/>
          <a:chOff x="0" y="0"/>
          <a:chExt cx="0" cy="0"/>
        </a:xfrm>
      </p:grpSpPr>
      <p:pic>
        <p:nvPicPr>
          <p:cNvPr id="49" name="Shape 49"/>
          <p:cNvPicPr preferRelativeResize="0"/>
          <p:nvPr/>
        </p:nvPicPr>
        <p:blipFill rotWithShape="1">
          <a:blip r:embed="rId2" cstate="email">
            <a:alphaModFix/>
            <a:extLst>
              <a:ext uri="{28A0092B-C50C-407E-A947-70E740481C1C}">
                <a14:useLocalDpi xmlns:a14="http://schemas.microsoft.com/office/drawing/2010/main"/>
              </a:ext>
            </a:extLst>
          </a:blip>
          <a:srcRect l="763" t="1399" r="6439" b="3434"/>
          <a:stretch/>
        </p:blipFill>
        <p:spPr>
          <a:xfrm>
            <a:off x="350488" y="-1"/>
            <a:ext cx="9555512" cy="6858001"/>
          </a:xfrm>
          <a:prstGeom prst="rect">
            <a:avLst/>
          </a:prstGeom>
          <a:noFill/>
          <a:ln>
            <a:noFill/>
          </a:ln>
        </p:spPr>
      </p:pic>
      <p:sp>
        <p:nvSpPr>
          <p:cNvPr id="50" name="Shape 50"/>
          <p:cNvSpPr txBox="1">
            <a:spLocks noGrp="1"/>
          </p:cNvSpPr>
          <p:nvPr>
            <p:ph type="subTitle" idx="1"/>
          </p:nvPr>
        </p:nvSpPr>
        <p:spPr>
          <a:xfrm>
            <a:off x="1965158" y="4941168"/>
            <a:ext cx="7429500" cy="1655762"/>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L="457200" marR="0" lvl="1" indent="0"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L="914400" marR="0" lvl="2" indent="0"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L="1828800" marR="0" lvl="4" indent="0"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title"/>
          </p:nvPr>
        </p:nvSpPr>
        <p:spPr>
          <a:xfrm>
            <a:off x="974559" y="2002534"/>
            <a:ext cx="8420101" cy="2794621"/>
          </a:xfrm>
          <a:prstGeom prst="rect">
            <a:avLst/>
          </a:prstGeom>
          <a:noFill/>
          <a:ln>
            <a:noFill/>
          </a:ln>
        </p:spPr>
        <p:txBody>
          <a:bodyPr spcFirstLastPara="1" wrap="square" lIns="91425" tIns="91425" rIns="91425" bIns="91425" anchor="b" anchorCtr="0"/>
          <a:lstStyle>
            <a:lvl1pPr marL="0" marR="0" lvl="0" indent="0" algn="r"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 en dubbele Inhoud">
  <p:cSld name="Titel en dubbele Inhoud">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681038" y="1482215"/>
            <a:ext cx="4184087" cy="4992328"/>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title"/>
          </p:nvPr>
        </p:nvSpPr>
        <p:spPr>
          <a:xfrm>
            <a:off x="681038" y="365126"/>
            <a:ext cx="8543925" cy="984352"/>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Shape 55"/>
          <p:cNvSpPr txBox="1">
            <a:spLocks noGrp="1"/>
          </p:cNvSpPr>
          <p:nvPr>
            <p:ph type="ftr" idx="11"/>
          </p:nvPr>
        </p:nvSpPr>
        <p:spPr>
          <a:xfrm>
            <a:off x="480651" y="6605192"/>
            <a:ext cx="6084000" cy="176928"/>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sldNum" idx="12"/>
          </p:nvPr>
        </p:nvSpPr>
        <p:spPr>
          <a:xfrm>
            <a:off x="8689202" y="6558837"/>
            <a:ext cx="739309" cy="261610"/>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1100" b="0" i="0" u="none" strike="noStrike" cap="none">
                <a:solidFill>
                  <a:schemeClr val="dk2"/>
                </a:solidFill>
                <a:latin typeface="Arial"/>
                <a:ea typeface="Arial"/>
                <a:cs typeface="Arial"/>
                <a:sym typeface="Arial"/>
              </a:defRPr>
            </a:lvl1pPr>
            <a:lvl2pPr marL="0" marR="0" lvl="1" indent="0" algn="r" rtl="0">
              <a:spcBef>
                <a:spcPts val="0"/>
              </a:spcBef>
              <a:buNone/>
              <a:defRPr sz="1100" b="0" i="0" u="none" strike="noStrike" cap="none">
                <a:solidFill>
                  <a:schemeClr val="dk2"/>
                </a:solidFill>
                <a:latin typeface="Arial"/>
                <a:ea typeface="Arial"/>
                <a:cs typeface="Arial"/>
                <a:sym typeface="Arial"/>
              </a:defRPr>
            </a:lvl2pPr>
            <a:lvl3pPr marL="0" marR="0" lvl="2" indent="0" algn="r" rtl="0">
              <a:spcBef>
                <a:spcPts val="0"/>
              </a:spcBef>
              <a:buNone/>
              <a:defRPr sz="1100" b="0" i="0" u="none" strike="noStrike" cap="none">
                <a:solidFill>
                  <a:schemeClr val="dk2"/>
                </a:solidFill>
                <a:latin typeface="Arial"/>
                <a:ea typeface="Arial"/>
                <a:cs typeface="Arial"/>
                <a:sym typeface="Arial"/>
              </a:defRPr>
            </a:lvl3pPr>
            <a:lvl4pPr marL="0" marR="0" lvl="3" indent="0" algn="r" rtl="0">
              <a:spcBef>
                <a:spcPts val="0"/>
              </a:spcBef>
              <a:buNone/>
              <a:defRPr sz="1100" b="0" i="0" u="none" strike="noStrike" cap="none">
                <a:solidFill>
                  <a:schemeClr val="dk2"/>
                </a:solidFill>
                <a:latin typeface="Arial"/>
                <a:ea typeface="Arial"/>
                <a:cs typeface="Arial"/>
                <a:sym typeface="Arial"/>
              </a:defRPr>
            </a:lvl4pPr>
            <a:lvl5pPr marL="0" marR="0" lvl="4" indent="0" algn="r" rtl="0">
              <a:spcBef>
                <a:spcPts val="0"/>
              </a:spcBef>
              <a:buNone/>
              <a:defRPr sz="1100" b="0" i="0" u="none" strike="noStrike" cap="none">
                <a:solidFill>
                  <a:schemeClr val="dk2"/>
                </a:solidFill>
                <a:latin typeface="Arial"/>
                <a:ea typeface="Arial"/>
                <a:cs typeface="Arial"/>
                <a:sym typeface="Arial"/>
              </a:defRPr>
            </a:lvl5pPr>
            <a:lvl6pPr marL="0" marR="0" lvl="5" indent="0" algn="r" rtl="0">
              <a:spcBef>
                <a:spcPts val="0"/>
              </a:spcBef>
              <a:buNone/>
              <a:defRPr sz="1100" b="0" i="0" u="none" strike="noStrike" cap="none">
                <a:solidFill>
                  <a:schemeClr val="dk2"/>
                </a:solidFill>
                <a:latin typeface="Arial"/>
                <a:ea typeface="Arial"/>
                <a:cs typeface="Arial"/>
                <a:sym typeface="Arial"/>
              </a:defRPr>
            </a:lvl6pPr>
            <a:lvl7pPr marL="0" marR="0" lvl="6" indent="0" algn="r" rtl="0">
              <a:spcBef>
                <a:spcPts val="0"/>
              </a:spcBef>
              <a:buNone/>
              <a:defRPr sz="1100" b="0" i="0" u="none" strike="noStrike" cap="none">
                <a:solidFill>
                  <a:schemeClr val="dk2"/>
                </a:solidFill>
                <a:latin typeface="Arial"/>
                <a:ea typeface="Arial"/>
                <a:cs typeface="Arial"/>
                <a:sym typeface="Arial"/>
              </a:defRPr>
            </a:lvl7pPr>
            <a:lvl8pPr marL="0" marR="0" lvl="7" indent="0" algn="r" rtl="0">
              <a:spcBef>
                <a:spcPts val="0"/>
              </a:spcBef>
              <a:buNone/>
              <a:defRPr sz="1100" b="0" i="0" u="none" strike="noStrike" cap="none">
                <a:solidFill>
                  <a:schemeClr val="dk2"/>
                </a:solidFill>
                <a:latin typeface="Arial"/>
                <a:ea typeface="Arial"/>
                <a:cs typeface="Arial"/>
                <a:sym typeface="Arial"/>
              </a:defRPr>
            </a:lvl8pPr>
            <a:lvl9pPr marL="0" marR="0" lvl="8" indent="0" algn="r" rtl="0">
              <a:spcBef>
                <a:spcPts val="0"/>
              </a:spcBef>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57" name="Shape 57"/>
          <p:cNvSpPr txBox="1">
            <a:spLocks noGrp="1"/>
          </p:cNvSpPr>
          <p:nvPr>
            <p:ph type="dt" idx="10"/>
          </p:nvPr>
        </p:nvSpPr>
        <p:spPr>
          <a:xfrm>
            <a:off x="6564652" y="6603110"/>
            <a:ext cx="2863858" cy="174732"/>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2"/>
          </p:nvPr>
        </p:nvSpPr>
        <p:spPr>
          <a:xfrm>
            <a:off x="5040876" y="1482215"/>
            <a:ext cx="4184087" cy="4992328"/>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700"/>
              </a:spcBef>
              <a:spcAft>
                <a:spcPts val="0"/>
              </a:spcAft>
              <a:buClr>
                <a:schemeClr val="dk1"/>
              </a:buClr>
              <a:buSzPts val="2400"/>
              <a:buFont typeface="Arial"/>
              <a:buChar char="&gt;"/>
              <a:defRPr sz="2400" b="0" i="0" u="none" strike="noStrike" cap="none">
                <a:solidFill>
                  <a:schemeClr val="dk1"/>
                </a:solidFill>
                <a:latin typeface="Arial"/>
                <a:ea typeface="Arial"/>
                <a:cs typeface="Arial"/>
                <a:sym typeface="Arial"/>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kel Titel">
  <p:cSld name="Enkel Titel">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681038" y="365126"/>
            <a:ext cx="8543925" cy="984352"/>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1" name="Shape 61"/>
          <p:cNvSpPr txBox="1">
            <a:spLocks noGrp="1"/>
          </p:cNvSpPr>
          <p:nvPr>
            <p:ph type="ftr" idx="11"/>
          </p:nvPr>
        </p:nvSpPr>
        <p:spPr>
          <a:xfrm>
            <a:off x="480651" y="6605192"/>
            <a:ext cx="6084000" cy="176928"/>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sldNum" idx="12"/>
          </p:nvPr>
        </p:nvSpPr>
        <p:spPr>
          <a:xfrm>
            <a:off x="8689202" y="6558837"/>
            <a:ext cx="739309" cy="261610"/>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1100" b="0" i="0" u="none" strike="noStrike" cap="none">
                <a:solidFill>
                  <a:schemeClr val="dk2"/>
                </a:solidFill>
                <a:latin typeface="Arial"/>
                <a:ea typeface="Arial"/>
                <a:cs typeface="Arial"/>
                <a:sym typeface="Arial"/>
              </a:defRPr>
            </a:lvl1pPr>
            <a:lvl2pPr marL="0" marR="0" lvl="1" indent="0" algn="r" rtl="0">
              <a:spcBef>
                <a:spcPts val="0"/>
              </a:spcBef>
              <a:buNone/>
              <a:defRPr sz="1100" b="0" i="0" u="none" strike="noStrike" cap="none">
                <a:solidFill>
                  <a:schemeClr val="dk2"/>
                </a:solidFill>
                <a:latin typeface="Arial"/>
                <a:ea typeface="Arial"/>
                <a:cs typeface="Arial"/>
                <a:sym typeface="Arial"/>
              </a:defRPr>
            </a:lvl2pPr>
            <a:lvl3pPr marL="0" marR="0" lvl="2" indent="0" algn="r" rtl="0">
              <a:spcBef>
                <a:spcPts val="0"/>
              </a:spcBef>
              <a:buNone/>
              <a:defRPr sz="1100" b="0" i="0" u="none" strike="noStrike" cap="none">
                <a:solidFill>
                  <a:schemeClr val="dk2"/>
                </a:solidFill>
                <a:latin typeface="Arial"/>
                <a:ea typeface="Arial"/>
                <a:cs typeface="Arial"/>
                <a:sym typeface="Arial"/>
              </a:defRPr>
            </a:lvl3pPr>
            <a:lvl4pPr marL="0" marR="0" lvl="3" indent="0" algn="r" rtl="0">
              <a:spcBef>
                <a:spcPts val="0"/>
              </a:spcBef>
              <a:buNone/>
              <a:defRPr sz="1100" b="0" i="0" u="none" strike="noStrike" cap="none">
                <a:solidFill>
                  <a:schemeClr val="dk2"/>
                </a:solidFill>
                <a:latin typeface="Arial"/>
                <a:ea typeface="Arial"/>
                <a:cs typeface="Arial"/>
                <a:sym typeface="Arial"/>
              </a:defRPr>
            </a:lvl4pPr>
            <a:lvl5pPr marL="0" marR="0" lvl="4" indent="0" algn="r" rtl="0">
              <a:spcBef>
                <a:spcPts val="0"/>
              </a:spcBef>
              <a:buNone/>
              <a:defRPr sz="1100" b="0" i="0" u="none" strike="noStrike" cap="none">
                <a:solidFill>
                  <a:schemeClr val="dk2"/>
                </a:solidFill>
                <a:latin typeface="Arial"/>
                <a:ea typeface="Arial"/>
                <a:cs typeface="Arial"/>
                <a:sym typeface="Arial"/>
              </a:defRPr>
            </a:lvl5pPr>
            <a:lvl6pPr marL="0" marR="0" lvl="5" indent="0" algn="r" rtl="0">
              <a:spcBef>
                <a:spcPts val="0"/>
              </a:spcBef>
              <a:buNone/>
              <a:defRPr sz="1100" b="0" i="0" u="none" strike="noStrike" cap="none">
                <a:solidFill>
                  <a:schemeClr val="dk2"/>
                </a:solidFill>
                <a:latin typeface="Arial"/>
                <a:ea typeface="Arial"/>
                <a:cs typeface="Arial"/>
                <a:sym typeface="Arial"/>
              </a:defRPr>
            </a:lvl6pPr>
            <a:lvl7pPr marL="0" marR="0" lvl="6" indent="0" algn="r" rtl="0">
              <a:spcBef>
                <a:spcPts val="0"/>
              </a:spcBef>
              <a:buNone/>
              <a:defRPr sz="1100" b="0" i="0" u="none" strike="noStrike" cap="none">
                <a:solidFill>
                  <a:schemeClr val="dk2"/>
                </a:solidFill>
                <a:latin typeface="Arial"/>
                <a:ea typeface="Arial"/>
                <a:cs typeface="Arial"/>
                <a:sym typeface="Arial"/>
              </a:defRPr>
            </a:lvl7pPr>
            <a:lvl8pPr marL="0" marR="0" lvl="7" indent="0" algn="r" rtl="0">
              <a:spcBef>
                <a:spcPts val="0"/>
              </a:spcBef>
              <a:buNone/>
              <a:defRPr sz="1100" b="0" i="0" u="none" strike="noStrike" cap="none">
                <a:solidFill>
                  <a:schemeClr val="dk2"/>
                </a:solidFill>
                <a:latin typeface="Arial"/>
                <a:ea typeface="Arial"/>
                <a:cs typeface="Arial"/>
                <a:sym typeface="Arial"/>
              </a:defRPr>
            </a:lvl8pPr>
            <a:lvl9pPr marL="0" marR="0" lvl="8" indent="0" algn="r" rtl="0">
              <a:spcBef>
                <a:spcPts val="0"/>
              </a:spcBef>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63" name="Shape 63"/>
          <p:cNvSpPr txBox="1">
            <a:spLocks noGrp="1"/>
          </p:cNvSpPr>
          <p:nvPr>
            <p:ph type="dt" idx="10"/>
          </p:nvPr>
        </p:nvSpPr>
        <p:spPr>
          <a:xfrm>
            <a:off x="6564652" y="6603110"/>
            <a:ext cx="2863858" cy="174732"/>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64"/>
        <p:cNvGrpSpPr/>
        <p:nvPr/>
      </p:nvGrpSpPr>
      <p:grpSpPr>
        <a:xfrm>
          <a:off x="0" y="0"/>
          <a:ext cx="0" cy="0"/>
          <a:chOff x="0" y="0"/>
          <a:chExt cx="0" cy="0"/>
        </a:xfrm>
      </p:grpSpPr>
      <p:sp>
        <p:nvSpPr>
          <p:cNvPr id="65" name="Shape 65"/>
          <p:cNvSpPr txBox="1">
            <a:spLocks noGrp="1"/>
          </p:cNvSpPr>
          <p:nvPr>
            <p:ph type="ftr" idx="11"/>
          </p:nvPr>
        </p:nvSpPr>
        <p:spPr>
          <a:xfrm>
            <a:off x="480651" y="6605192"/>
            <a:ext cx="6084000" cy="176928"/>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sldNum" idx="12"/>
          </p:nvPr>
        </p:nvSpPr>
        <p:spPr>
          <a:xfrm>
            <a:off x="8689202" y="6558837"/>
            <a:ext cx="739309" cy="261610"/>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1100" b="0" i="0" u="none" strike="noStrike" cap="none">
                <a:solidFill>
                  <a:schemeClr val="dk2"/>
                </a:solidFill>
                <a:latin typeface="Arial"/>
                <a:ea typeface="Arial"/>
                <a:cs typeface="Arial"/>
                <a:sym typeface="Arial"/>
              </a:defRPr>
            </a:lvl1pPr>
            <a:lvl2pPr marL="0" marR="0" lvl="1" indent="0" algn="r" rtl="0">
              <a:spcBef>
                <a:spcPts val="0"/>
              </a:spcBef>
              <a:buNone/>
              <a:defRPr sz="1100" b="0" i="0" u="none" strike="noStrike" cap="none">
                <a:solidFill>
                  <a:schemeClr val="dk2"/>
                </a:solidFill>
                <a:latin typeface="Arial"/>
                <a:ea typeface="Arial"/>
                <a:cs typeface="Arial"/>
                <a:sym typeface="Arial"/>
              </a:defRPr>
            </a:lvl2pPr>
            <a:lvl3pPr marL="0" marR="0" lvl="2" indent="0" algn="r" rtl="0">
              <a:spcBef>
                <a:spcPts val="0"/>
              </a:spcBef>
              <a:buNone/>
              <a:defRPr sz="1100" b="0" i="0" u="none" strike="noStrike" cap="none">
                <a:solidFill>
                  <a:schemeClr val="dk2"/>
                </a:solidFill>
                <a:latin typeface="Arial"/>
                <a:ea typeface="Arial"/>
                <a:cs typeface="Arial"/>
                <a:sym typeface="Arial"/>
              </a:defRPr>
            </a:lvl3pPr>
            <a:lvl4pPr marL="0" marR="0" lvl="3" indent="0" algn="r" rtl="0">
              <a:spcBef>
                <a:spcPts val="0"/>
              </a:spcBef>
              <a:buNone/>
              <a:defRPr sz="1100" b="0" i="0" u="none" strike="noStrike" cap="none">
                <a:solidFill>
                  <a:schemeClr val="dk2"/>
                </a:solidFill>
                <a:latin typeface="Arial"/>
                <a:ea typeface="Arial"/>
                <a:cs typeface="Arial"/>
                <a:sym typeface="Arial"/>
              </a:defRPr>
            </a:lvl4pPr>
            <a:lvl5pPr marL="0" marR="0" lvl="4" indent="0" algn="r" rtl="0">
              <a:spcBef>
                <a:spcPts val="0"/>
              </a:spcBef>
              <a:buNone/>
              <a:defRPr sz="1100" b="0" i="0" u="none" strike="noStrike" cap="none">
                <a:solidFill>
                  <a:schemeClr val="dk2"/>
                </a:solidFill>
                <a:latin typeface="Arial"/>
                <a:ea typeface="Arial"/>
                <a:cs typeface="Arial"/>
                <a:sym typeface="Arial"/>
              </a:defRPr>
            </a:lvl5pPr>
            <a:lvl6pPr marL="0" marR="0" lvl="5" indent="0" algn="r" rtl="0">
              <a:spcBef>
                <a:spcPts val="0"/>
              </a:spcBef>
              <a:buNone/>
              <a:defRPr sz="1100" b="0" i="0" u="none" strike="noStrike" cap="none">
                <a:solidFill>
                  <a:schemeClr val="dk2"/>
                </a:solidFill>
                <a:latin typeface="Arial"/>
                <a:ea typeface="Arial"/>
                <a:cs typeface="Arial"/>
                <a:sym typeface="Arial"/>
              </a:defRPr>
            </a:lvl6pPr>
            <a:lvl7pPr marL="0" marR="0" lvl="6" indent="0" algn="r" rtl="0">
              <a:spcBef>
                <a:spcPts val="0"/>
              </a:spcBef>
              <a:buNone/>
              <a:defRPr sz="1100" b="0" i="0" u="none" strike="noStrike" cap="none">
                <a:solidFill>
                  <a:schemeClr val="dk2"/>
                </a:solidFill>
                <a:latin typeface="Arial"/>
                <a:ea typeface="Arial"/>
                <a:cs typeface="Arial"/>
                <a:sym typeface="Arial"/>
              </a:defRPr>
            </a:lvl7pPr>
            <a:lvl8pPr marL="0" marR="0" lvl="7" indent="0" algn="r" rtl="0">
              <a:spcBef>
                <a:spcPts val="0"/>
              </a:spcBef>
              <a:buNone/>
              <a:defRPr sz="1100" b="0" i="0" u="none" strike="noStrike" cap="none">
                <a:solidFill>
                  <a:schemeClr val="dk2"/>
                </a:solidFill>
                <a:latin typeface="Arial"/>
                <a:ea typeface="Arial"/>
                <a:cs typeface="Arial"/>
                <a:sym typeface="Arial"/>
              </a:defRPr>
            </a:lvl8pPr>
            <a:lvl9pPr marL="0" marR="0" lvl="8" indent="0" algn="r" rtl="0">
              <a:spcBef>
                <a:spcPts val="0"/>
              </a:spcBef>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67" name="Shape 67"/>
          <p:cNvSpPr txBox="1">
            <a:spLocks noGrp="1"/>
          </p:cNvSpPr>
          <p:nvPr>
            <p:ph type="dt" idx="10"/>
          </p:nvPr>
        </p:nvSpPr>
        <p:spPr>
          <a:xfrm>
            <a:off x="6564652" y="6603110"/>
            <a:ext cx="2863858" cy="174732"/>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body" idx="1"/>
          </p:nvPr>
        </p:nvSpPr>
        <p:spPr>
          <a:xfrm>
            <a:off x="681038" y="1482215"/>
            <a:ext cx="8543925" cy="4992328"/>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00"/>
              </a:spcBef>
              <a:spcAft>
                <a:spcPts val="0"/>
              </a:spcAft>
              <a:buClr>
                <a:schemeClr val="accent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Shape 11"/>
          <p:cNvSpPr/>
          <p:nvPr/>
        </p:nvSpPr>
        <p:spPr>
          <a:xfrm>
            <a:off x="0" y="0"/>
            <a:ext cx="350489"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 name="Shape 12"/>
          <p:cNvSpPr txBox="1">
            <a:spLocks noGrp="1"/>
          </p:cNvSpPr>
          <p:nvPr>
            <p:ph type="title"/>
          </p:nvPr>
        </p:nvSpPr>
        <p:spPr>
          <a:xfrm>
            <a:off x="681038" y="365126"/>
            <a:ext cx="8543925" cy="984352"/>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 name="Shape 13"/>
          <p:cNvSpPr txBox="1">
            <a:spLocks noGrp="1"/>
          </p:cNvSpPr>
          <p:nvPr>
            <p:ph type="ftr" idx="11"/>
          </p:nvPr>
        </p:nvSpPr>
        <p:spPr>
          <a:xfrm>
            <a:off x="480651" y="6605192"/>
            <a:ext cx="6084000" cy="176928"/>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89202" y="6558837"/>
            <a:ext cx="739309" cy="261610"/>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1100" b="0" i="0" u="none" strike="noStrike" cap="none">
                <a:solidFill>
                  <a:schemeClr val="dk2"/>
                </a:solidFill>
                <a:latin typeface="Arial"/>
                <a:ea typeface="Arial"/>
                <a:cs typeface="Arial"/>
                <a:sym typeface="Arial"/>
              </a:defRPr>
            </a:lvl1pPr>
            <a:lvl2pPr marL="0" marR="0" lvl="1" indent="0" algn="r" rtl="0">
              <a:spcBef>
                <a:spcPts val="0"/>
              </a:spcBef>
              <a:buNone/>
              <a:defRPr sz="1100" b="0" i="0" u="none" strike="noStrike" cap="none">
                <a:solidFill>
                  <a:schemeClr val="dk2"/>
                </a:solidFill>
                <a:latin typeface="Arial"/>
                <a:ea typeface="Arial"/>
                <a:cs typeface="Arial"/>
                <a:sym typeface="Arial"/>
              </a:defRPr>
            </a:lvl2pPr>
            <a:lvl3pPr marL="0" marR="0" lvl="2" indent="0" algn="r" rtl="0">
              <a:spcBef>
                <a:spcPts val="0"/>
              </a:spcBef>
              <a:buNone/>
              <a:defRPr sz="1100" b="0" i="0" u="none" strike="noStrike" cap="none">
                <a:solidFill>
                  <a:schemeClr val="dk2"/>
                </a:solidFill>
                <a:latin typeface="Arial"/>
                <a:ea typeface="Arial"/>
                <a:cs typeface="Arial"/>
                <a:sym typeface="Arial"/>
              </a:defRPr>
            </a:lvl3pPr>
            <a:lvl4pPr marL="0" marR="0" lvl="3" indent="0" algn="r" rtl="0">
              <a:spcBef>
                <a:spcPts val="0"/>
              </a:spcBef>
              <a:buNone/>
              <a:defRPr sz="1100" b="0" i="0" u="none" strike="noStrike" cap="none">
                <a:solidFill>
                  <a:schemeClr val="dk2"/>
                </a:solidFill>
                <a:latin typeface="Arial"/>
                <a:ea typeface="Arial"/>
                <a:cs typeface="Arial"/>
                <a:sym typeface="Arial"/>
              </a:defRPr>
            </a:lvl4pPr>
            <a:lvl5pPr marL="0" marR="0" lvl="4" indent="0" algn="r" rtl="0">
              <a:spcBef>
                <a:spcPts val="0"/>
              </a:spcBef>
              <a:buNone/>
              <a:defRPr sz="1100" b="0" i="0" u="none" strike="noStrike" cap="none">
                <a:solidFill>
                  <a:schemeClr val="dk2"/>
                </a:solidFill>
                <a:latin typeface="Arial"/>
                <a:ea typeface="Arial"/>
                <a:cs typeface="Arial"/>
                <a:sym typeface="Arial"/>
              </a:defRPr>
            </a:lvl5pPr>
            <a:lvl6pPr marL="0" marR="0" lvl="5" indent="0" algn="r" rtl="0">
              <a:spcBef>
                <a:spcPts val="0"/>
              </a:spcBef>
              <a:buNone/>
              <a:defRPr sz="1100" b="0" i="0" u="none" strike="noStrike" cap="none">
                <a:solidFill>
                  <a:schemeClr val="dk2"/>
                </a:solidFill>
                <a:latin typeface="Arial"/>
                <a:ea typeface="Arial"/>
                <a:cs typeface="Arial"/>
                <a:sym typeface="Arial"/>
              </a:defRPr>
            </a:lvl6pPr>
            <a:lvl7pPr marL="0" marR="0" lvl="6" indent="0" algn="r" rtl="0">
              <a:spcBef>
                <a:spcPts val="0"/>
              </a:spcBef>
              <a:buNone/>
              <a:defRPr sz="1100" b="0" i="0" u="none" strike="noStrike" cap="none">
                <a:solidFill>
                  <a:schemeClr val="dk2"/>
                </a:solidFill>
                <a:latin typeface="Arial"/>
                <a:ea typeface="Arial"/>
                <a:cs typeface="Arial"/>
                <a:sym typeface="Arial"/>
              </a:defRPr>
            </a:lvl7pPr>
            <a:lvl8pPr marL="0" marR="0" lvl="7" indent="0" algn="r" rtl="0">
              <a:spcBef>
                <a:spcPts val="0"/>
              </a:spcBef>
              <a:buNone/>
              <a:defRPr sz="1100" b="0" i="0" u="none" strike="noStrike" cap="none">
                <a:solidFill>
                  <a:schemeClr val="dk2"/>
                </a:solidFill>
                <a:latin typeface="Arial"/>
                <a:ea typeface="Arial"/>
                <a:cs typeface="Arial"/>
                <a:sym typeface="Arial"/>
              </a:defRPr>
            </a:lvl8pPr>
            <a:lvl9pPr marL="0" marR="0" lvl="8" indent="0" algn="r" rtl="0">
              <a:spcBef>
                <a:spcPts val="0"/>
              </a:spcBef>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15" name="Shape 15"/>
          <p:cNvSpPr txBox="1">
            <a:spLocks noGrp="1"/>
          </p:cNvSpPr>
          <p:nvPr>
            <p:ph type="dt" idx="10"/>
          </p:nvPr>
        </p:nvSpPr>
        <p:spPr>
          <a:xfrm>
            <a:off x="6564652" y="6603110"/>
            <a:ext cx="2863858" cy="174732"/>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100" b="0" i="0" u="none" strike="noStrike" cap="none">
                <a:solidFill>
                  <a:schemeClr val="dk2"/>
                </a:solidFill>
                <a:latin typeface="Arial"/>
                <a:ea typeface="Arial"/>
                <a:cs typeface="Arial"/>
                <a:sym typeface="Arial"/>
              </a:defRPr>
            </a:lvl1pPr>
            <a:lvl2pPr marL="457117" marR="0" lvl="1"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2pPr>
            <a:lvl3pPr marL="914235" marR="0" lvl="2"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3pPr>
            <a:lvl4pPr marL="1371353" marR="0" lvl="3"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4pPr>
            <a:lvl5pPr marL="1828470" marR="0" lvl="4"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5pPr>
            <a:lvl6pPr marL="2285588" marR="0" lvl="5"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6pPr>
            <a:lvl7pPr marL="2742705" marR="0" lvl="6"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7pPr>
            <a:lvl8pPr marL="3199823" marR="0" lvl="7"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8pPr>
            <a:lvl9pPr marL="3656940" marR="0" lvl="8" indent="0" algn="l" rtl="0">
              <a:spcBef>
                <a:spcPts val="0"/>
              </a:spcBef>
              <a:spcAft>
                <a:spcPts val="0"/>
              </a:spcAft>
              <a:buSzPts val="1400"/>
              <a:buNone/>
              <a:defRPr sz="17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81038" y="1482215"/>
            <a:ext cx="8544000" cy="49923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00"/>
              </a:spcBef>
              <a:spcAft>
                <a:spcPts val="0"/>
              </a:spcAft>
              <a:buClr>
                <a:schemeClr val="accent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Shape 84"/>
          <p:cNvSpPr/>
          <p:nvPr/>
        </p:nvSpPr>
        <p:spPr>
          <a:xfrm>
            <a:off x="0" y="0"/>
            <a:ext cx="350400"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 name="Shape 85"/>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86" name="Shape 86"/>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88" name="Shape 88"/>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1038" y="1482215"/>
            <a:ext cx="8544000" cy="49923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700"/>
              </a:spcBef>
              <a:spcAft>
                <a:spcPts val="0"/>
              </a:spcAft>
              <a:buClr>
                <a:schemeClr val="accent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7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700"/>
              </a:spcBef>
              <a:spcAft>
                <a:spcPts val="0"/>
              </a:spcAft>
              <a:buClr>
                <a:schemeClr val="dk1"/>
              </a:buClr>
              <a:buSzPts val="2000"/>
              <a:buFont typeface="Arial"/>
              <a:buChar char="&gt;"/>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7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700"/>
              </a:spcBef>
              <a:spcAft>
                <a:spcPts val="0"/>
              </a:spcAft>
              <a:buClr>
                <a:schemeClr val="dk1"/>
              </a:buClr>
              <a:buSzPts val="1800"/>
              <a:buFont typeface="Arial"/>
              <a:buChar char="&gt;"/>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7" name="Shape 157"/>
          <p:cNvSpPr/>
          <p:nvPr/>
        </p:nvSpPr>
        <p:spPr>
          <a:xfrm>
            <a:off x="0" y="0"/>
            <a:ext cx="350400" cy="6858000"/>
          </a:xfrm>
          <a:prstGeom prst="rect">
            <a:avLst/>
          </a:pr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Shape 158"/>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159" name="Shape 159"/>
          <p:cNvSpPr txBox="1">
            <a:spLocks noGrp="1"/>
          </p:cNvSpPr>
          <p:nvPr>
            <p:ph type="ftr" idx="11"/>
          </p:nvPr>
        </p:nvSpPr>
        <p:spPr>
          <a:xfrm>
            <a:off x="480651" y="6605192"/>
            <a:ext cx="6084000" cy="1770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
        <p:nvSpPr>
          <p:cNvPr id="160" name="Shape 160"/>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nl-BE"/>
              <a:t>‹#›</a:t>
            </a:fld>
            <a:endParaRPr/>
          </a:p>
        </p:txBody>
      </p:sp>
      <p:sp>
        <p:nvSpPr>
          <p:cNvPr id="161" name="Shape 161"/>
          <p:cNvSpPr txBox="1">
            <a:spLocks noGrp="1"/>
          </p:cNvSpPr>
          <p:nvPr>
            <p:ph type="dt" idx="10"/>
          </p:nvPr>
        </p:nvSpPr>
        <p:spPr>
          <a:xfrm>
            <a:off x="6564652" y="6603110"/>
            <a:ext cx="2863800" cy="1746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chemeClr val="dk2"/>
              </a:buClr>
              <a:buSzPts val="1400"/>
              <a:buFont typeface="Arial"/>
              <a:buNone/>
              <a:defRPr sz="11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7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hyperlink" Target="https://test.data.vlaanderen.be/doc/applicatieprofiel/openbaardomein"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hyperlink" Target="https://test.data.vlaanderen.be/cms/ap/openbaar-domein/overview.jpg"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hyperlink" Target="https://test.data.vlaanderen.be/doc/applicatieprofiel/openbaardomei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s://test.data.vlaanderen.be/doc/applicatieprofiel/openbaardomein"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hyperlink" Target="https://test.data.vlaanderen.be/doc/applicatieprofiel/openbaardomein"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hyperlink" Target="https://test.data.vlaanderen.be/doc/applicatieprofiel/openbaardomein"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hyperlink" Target="https://overheid.vlaanderen.be/OSLO-Wat-is-OSLO2"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subTitle" idx="1"/>
          </p:nvPr>
        </p:nvSpPr>
        <p:spPr>
          <a:xfrm>
            <a:off x="1028700" y="4357425"/>
            <a:ext cx="5213700" cy="111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2400"/>
              <a:buFont typeface="Arial"/>
              <a:buNone/>
            </a:pPr>
            <a:r>
              <a:rPr lang="nl-BE"/>
              <a:t>Gegevensmodel </a:t>
            </a:r>
            <a:br>
              <a:rPr lang="nl-BE"/>
            </a:br>
            <a:r>
              <a:rPr lang="nl-BE"/>
              <a:t>voor de inventarisatie </a:t>
            </a:r>
            <a:br>
              <a:rPr lang="nl-BE"/>
            </a:br>
            <a:r>
              <a:rPr lang="nl-BE"/>
              <a:t>van het Openbaar Domein</a:t>
            </a:r>
            <a:endParaRPr sz="2400" b="0" i="0" u="none" strike="noStrike" cap="none">
              <a:solidFill>
                <a:schemeClr val="dk2"/>
              </a:solidFill>
              <a:latin typeface="Arial"/>
              <a:ea typeface="Arial"/>
              <a:cs typeface="Arial"/>
              <a:sym typeface="Arial"/>
            </a:endParaRPr>
          </a:p>
        </p:txBody>
      </p:sp>
      <p:sp>
        <p:nvSpPr>
          <p:cNvPr id="233" name="Shape 233"/>
          <p:cNvSpPr txBox="1">
            <a:spLocks noGrp="1"/>
          </p:cNvSpPr>
          <p:nvPr>
            <p:ph type="title"/>
          </p:nvPr>
        </p:nvSpPr>
        <p:spPr>
          <a:xfrm>
            <a:off x="1028711" y="1551752"/>
            <a:ext cx="4236324" cy="279462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3600"/>
              <a:buFont typeface="Arial"/>
              <a:buNone/>
            </a:pPr>
            <a:r>
              <a:rPr lang="nl-BE"/>
              <a:t>OSLO Openbaar Domein</a:t>
            </a:r>
            <a:endParaRPr sz="36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Shape 327"/>
          <p:cNvPicPr preferRelativeResize="0"/>
          <p:nvPr/>
        </p:nvPicPr>
        <p:blipFill rotWithShape="1">
          <a:blip r:embed="rId3">
            <a:alphaModFix/>
          </a:blip>
          <a:srcRect/>
          <a:stretch/>
        </p:blipFill>
        <p:spPr>
          <a:xfrm>
            <a:off x="2487575" y="1298082"/>
            <a:ext cx="4837975" cy="5214018"/>
          </a:xfrm>
          <a:prstGeom prst="rect">
            <a:avLst/>
          </a:prstGeom>
          <a:noFill/>
          <a:ln>
            <a:noFill/>
          </a:ln>
        </p:spPr>
      </p:pic>
      <p:sp>
        <p:nvSpPr>
          <p:cNvPr id="328" name="Shape 328"/>
          <p:cNvSpPr txBox="1">
            <a:spLocks noGrp="1"/>
          </p:cNvSpPr>
          <p:nvPr>
            <p:ph type="title"/>
          </p:nvPr>
        </p:nvSpPr>
        <p:spPr>
          <a:xfrm>
            <a:off x="681038" y="365126"/>
            <a:ext cx="8544000" cy="98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Voor verschillende doelgroepen</a:t>
            </a:r>
            <a:endParaRPr sz="3200" b="0" i="0" u="none" strike="noStrike" cap="none">
              <a:solidFill>
                <a:schemeClr val="dk1"/>
              </a:solidFill>
              <a:latin typeface="Arial"/>
              <a:ea typeface="Arial"/>
              <a:cs typeface="Arial"/>
              <a:sym typeface="Arial"/>
            </a:endParaRPr>
          </a:p>
        </p:txBody>
      </p:sp>
      <p:sp>
        <p:nvSpPr>
          <p:cNvPr id="329" name="Shape 329"/>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chemeClr val="dk2"/>
              </a:buClr>
              <a:buSzPts val="1100"/>
              <a:buFont typeface="Arial"/>
              <a:buNone/>
            </a:pPr>
            <a:fld id="{00000000-1234-1234-1234-123412341234}" type="slidenum">
              <a:rPr lang="nl-BE" sz="1100" b="0" i="0" u="none" strike="noStrike" cap="none">
                <a:solidFill>
                  <a:schemeClr val="dk2"/>
                </a:solidFill>
                <a:latin typeface="Arial"/>
                <a:ea typeface="Arial"/>
                <a:cs typeface="Arial"/>
                <a:sym typeface="Arial"/>
              </a:rPr>
              <a:t>10</a:t>
            </a:fld>
            <a:endParaRPr sz="1100" b="0" i="0" u="none" strike="noStrike" cap="none">
              <a:solidFill>
                <a:schemeClr val="dk2"/>
              </a:solidFill>
              <a:latin typeface="Arial"/>
              <a:ea typeface="Arial"/>
              <a:cs typeface="Arial"/>
              <a:sym typeface="Arial"/>
            </a:endParaRPr>
          </a:p>
        </p:txBody>
      </p:sp>
      <p:sp>
        <p:nvSpPr>
          <p:cNvPr id="330" name="Shape 330"/>
          <p:cNvSpPr/>
          <p:nvPr/>
        </p:nvSpPr>
        <p:spPr>
          <a:xfrm>
            <a:off x="652154" y="5535046"/>
            <a:ext cx="2943000" cy="762900"/>
          </a:xfrm>
          <a:prstGeom prst="rightArrow">
            <a:avLst>
              <a:gd name="adj1" fmla="val 50000"/>
              <a:gd name="adj2"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Uitvoerende</a:t>
            </a:r>
            <a:endParaRPr sz="1799" b="0" i="0" u="none" strike="noStrike" cap="none">
              <a:solidFill>
                <a:schemeClr val="dk1"/>
              </a:solidFill>
              <a:latin typeface="Calibri"/>
              <a:ea typeface="Calibri"/>
              <a:cs typeface="Calibri"/>
              <a:sym typeface="Calibri"/>
            </a:endParaRPr>
          </a:p>
        </p:txBody>
      </p:sp>
      <p:sp>
        <p:nvSpPr>
          <p:cNvPr id="331" name="Shape 331"/>
          <p:cNvSpPr/>
          <p:nvPr/>
        </p:nvSpPr>
        <p:spPr>
          <a:xfrm>
            <a:off x="652152" y="4564611"/>
            <a:ext cx="2943000" cy="762900"/>
          </a:xfrm>
          <a:prstGeom prst="rightArrow">
            <a:avLst>
              <a:gd name="adj1" fmla="val 50000"/>
              <a:gd name="adj2"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Beheerder</a:t>
            </a:r>
            <a:endParaRPr sz="1799" b="0" i="0" u="none" strike="noStrike" cap="none">
              <a:solidFill>
                <a:schemeClr val="dk1"/>
              </a:solidFill>
              <a:latin typeface="Calibri"/>
              <a:ea typeface="Calibri"/>
              <a:cs typeface="Calibri"/>
              <a:sym typeface="Calibri"/>
            </a:endParaRPr>
          </a:p>
        </p:txBody>
      </p:sp>
      <p:sp>
        <p:nvSpPr>
          <p:cNvPr id="332" name="Shape 332"/>
          <p:cNvSpPr/>
          <p:nvPr/>
        </p:nvSpPr>
        <p:spPr>
          <a:xfrm>
            <a:off x="652152" y="3643918"/>
            <a:ext cx="2943000" cy="762900"/>
          </a:xfrm>
          <a:prstGeom prst="rightArrow">
            <a:avLst>
              <a:gd name="adj1" fmla="val 50000"/>
              <a:gd name="adj2"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Management</a:t>
            </a:r>
            <a:endParaRPr sz="1799" b="0" i="0" u="none" strike="noStrike" cap="none">
              <a:solidFill>
                <a:schemeClr val="dk1"/>
              </a:solidFill>
              <a:latin typeface="Calibri"/>
              <a:ea typeface="Calibri"/>
              <a:cs typeface="Calibri"/>
              <a:sym typeface="Calibri"/>
            </a:endParaRPr>
          </a:p>
        </p:txBody>
      </p:sp>
      <p:sp>
        <p:nvSpPr>
          <p:cNvPr id="333" name="Shape 333"/>
          <p:cNvSpPr/>
          <p:nvPr/>
        </p:nvSpPr>
        <p:spPr>
          <a:xfrm>
            <a:off x="652151" y="2724017"/>
            <a:ext cx="2943000" cy="762900"/>
          </a:xfrm>
          <a:prstGeom prst="rightArrow">
            <a:avLst>
              <a:gd name="adj1" fmla="val 50000"/>
              <a:gd name="adj2"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College burg. &amp; schepene</a:t>
            </a:r>
            <a:endParaRPr sz="1799" b="0" i="0" u="none" strike="noStrike" cap="none">
              <a:solidFill>
                <a:schemeClr val="dk1"/>
              </a:solidFill>
              <a:latin typeface="Calibri"/>
              <a:ea typeface="Calibri"/>
              <a:cs typeface="Calibri"/>
              <a:sym typeface="Calibri"/>
            </a:endParaRPr>
          </a:p>
        </p:txBody>
      </p:sp>
      <p:sp>
        <p:nvSpPr>
          <p:cNvPr id="334" name="Shape 334"/>
          <p:cNvSpPr/>
          <p:nvPr/>
        </p:nvSpPr>
        <p:spPr>
          <a:xfrm>
            <a:off x="652150" y="1633300"/>
            <a:ext cx="2943000" cy="762900"/>
          </a:xfrm>
          <a:prstGeom prst="rightArrow">
            <a:avLst>
              <a:gd name="adj1" fmla="val 50000"/>
              <a:gd name="adj2"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Burger</a:t>
            </a:r>
            <a:endParaRPr sz="1799" b="0" i="0" u="none" strike="noStrike" cap="none">
              <a:solidFill>
                <a:schemeClr val="dk1"/>
              </a:solidFill>
              <a:latin typeface="Calibri"/>
              <a:ea typeface="Calibri"/>
              <a:cs typeface="Calibri"/>
              <a:sym typeface="Calibri"/>
            </a:endParaRPr>
          </a:p>
        </p:txBody>
      </p:sp>
      <p:sp>
        <p:nvSpPr>
          <p:cNvPr id="335" name="Shape 335"/>
          <p:cNvSpPr txBox="1"/>
          <p:nvPr/>
        </p:nvSpPr>
        <p:spPr>
          <a:xfrm>
            <a:off x="7401742" y="5535038"/>
            <a:ext cx="15396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Prunus, kers,</a:t>
            </a:r>
            <a:br>
              <a:rPr lang="nl-BE" sz="1799" b="0" i="0" u="none" strike="noStrike" cap="none">
                <a:solidFill>
                  <a:schemeClr val="dk1"/>
                </a:solidFill>
                <a:latin typeface="Calibri"/>
                <a:ea typeface="Calibri"/>
                <a:cs typeface="Calibri"/>
                <a:sym typeface="Calibri"/>
              </a:rPr>
            </a:br>
            <a:r>
              <a:rPr lang="nl-BE" sz="1799" b="0" i="0" u="none" strike="noStrike" cap="none">
                <a:solidFill>
                  <a:schemeClr val="dk1"/>
                </a:solidFill>
                <a:latin typeface="Calibri"/>
                <a:ea typeface="Calibri"/>
                <a:cs typeface="Calibri"/>
                <a:sym typeface="Calibri"/>
              </a:rPr>
              <a:t>8 jaar, 5 meter</a:t>
            </a:r>
            <a:endParaRPr sz="1799" b="0" i="0" u="none" strike="noStrike" cap="none">
              <a:solidFill>
                <a:schemeClr val="dk1"/>
              </a:solidFill>
              <a:latin typeface="Calibri"/>
              <a:ea typeface="Calibri"/>
              <a:cs typeface="Calibri"/>
              <a:sym typeface="Calibri"/>
            </a:endParaRPr>
          </a:p>
        </p:txBody>
      </p:sp>
      <p:sp>
        <p:nvSpPr>
          <p:cNvPr id="336" name="Shape 336"/>
          <p:cNvSpPr txBox="1"/>
          <p:nvPr/>
        </p:nvSpPr>
        <p:spPr>
          <a:xfrm>
            <a:off x="6840346" y="4666854"/>
            <a:ext cx="1403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Boom in gras</a:t>
            </a:r>
            <a:endParaRPr sz="1799" b="0" i="0" u="none" strike="noStrike" cap="none">
              <a:solidFill>
                <a:schemeClr val="dk1"/>
              </a:solidFill>
              <a:latin typeface="Calibri"/>
              <a:ea typeface="Calibri"/>
              <a:cs typeface="Calibri"/>
              <a:sym typeface="Calibri"/>
            </a:endParaRPr>
          </a:p>
        </p:txBody>
      </p:sp>
      <p:sp>
        <p:nvSpPr>
          <p:cNvPr id="337" name="Shape 337"/>
          <p:cNvSpPr txBox="1"/>
          <p:nvPr/>
        </p:nvSpPr>
        <p:spPr>
          <a:xfrm>
            <a:off x="6279427" y="3750834"/>
            <a:ext cx="853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Bomen</a:t>
            </a:r>
            <a:endParaRPr sz="1799" b="0" i="0" u="none" strike="noStrike" cap="none">
              <a:solidFill>
                <a:schemeClr val="dk1"/>
              </a:solidFill>
              <a:latin typeface="Calibri"/>
              <a:ea typeface="Calibri"/>
              <a:cs typeface="Calibri"/>
              <a:sym typeface="Calibri"/>
            </a:endParaRPr>
          </a:p>
        </p:txBody>
      </p:sp>
      <p:sp>
        <p:nvSpPr>
          <p:cNvPr id="338" name="Shape 338"/>
          <p:cNvSpPr txBox="1"/>
          <p:nvPr/>
        </p:nvSpPr>
        <p:spPr>
          <a:xfrm>
            <a:off x="5710953" y="2775609"/>
            <a:ext cx="765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Groen</a:t>
            </a:r>
            <a:endParaRPr sz="1799" b="0" i="0" u="none" strike="noStrike" cap="none">
              <a:solidFill>
                <a:schemeClr val="dk1"/>
              </a:solidFill>
              <a:latin typeface="Calibri"/>
              <a:ea typeface="Calibri"/>
              <a:cs typeface="Calibri"/>
              <a:sym typeface="Calibri"/>
            </a:endParaRPr>
          </a:p>
        </p:txBody>
      </p:sp>
      <p:sp>
        <p:nvSpPr>
          <p:cNvPr id="339" name="Shape 339"/>
          <p:cNvSpPr txBox="1"/>
          <p:nvPr/>
        </p:nvSpPr>
        <p:spPr>
          <a:xfrm>
            <a:off x="5727659" y="1819303"/>
            <a:ext cx="1416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Leefbaarheid</a:t>
            </a:r>
            <a:endParaRPr sz="1799"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Shape 34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6626" y="1349478"/>
            <a:ext cx="9144000" cy="5470589"/>
          </a:xfrm>
          <a:prstGeom prst="rect">
            <a:avLst/>
          </a:prstGeom>
          <a:noFill/>
          <a:ln>
            <a:noFill/>
          </a:ln>
        </p:spPr>
      </p:pic>
      <p:sp>
        <p:nvSpPr>
          <p:cNvPr id="345" name="Shape 345"/>
          <p:cNvSpPr txBox="1">
            <a:spLocks noGrp="1"/>
          </p:cNvSpPr>
          <p:nvPr>
            <p:ph type="title"/>
          </p:nvPr>
        </p:nvSpPr>
        <p:spPr>
          <a:xfrm>
            <a:off x="681038" y="365126"/>
            <a:ext cx="8544000" cy="98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Oorspronkelijk gegevensmodel ontwikkeld in periode 2015-2016</a:t>
            </a:r>
            <a:endParaRPr sz="3200" b="0" i="0" u="none" strike="noStrike" cap="none">
              <a:solidFill>
                <a:schemeClr val="dk1"/>
              </a:solidFill>
              <a:latin typeface="Arial"/>
              <a:ea typeface="Arial"/>
              <a:cs typeface="Arial"/>
              <a:sym typeface="Arial"/>
            </a:endParaRPr>
          </a:p>
        </p:txBody>
      </p:sp>
      <p:sp>
        <p:nvSpPr>
          <p:cNvPr id="346" name="Shape 346"/>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chemeClr val="dk2"/>
              </a:buClr>
              <a:buSzPts val="1100"/>
              <a:buFont typeface="Arial"/>
              <a:buNone/>
            </a:pPr>
            <a:fld id="{00000000-1234-1234-1234-123412341234}" type="slidenum">
              <a:rPr lang="nl-BE" sz="1100" b="0" i="0" u="none" strike="noStrike" cap="none">
                <a:solidFill>
                  <a:schemeClr val="dk2"/>
                </a:solidFill>
                <a:latin typeface="Arial"/>
                <a:ea typeface="Arial"/>
                <a:cs typeface="Arial"/>
                <a:sym typeface="Arial"/>
              </a:rPr>
              <a:t>11</a:t>
            </a:fld>
            <a:endParaRPr sz="1100" b="0" i="0" u="none" strike="noStrike" cap="none">
              <a:solidFill>
                <a:schemeClr val="dk2"/>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1038" y="1482215"/>
            <a:ext cx="8544000" cy="4992300"/>
          </a:xfrm>
          <a:prstGeom prst="rect">
            <a:avLst/>
          </a:prstGeom>
        </p:spPr>
        <p:txBody>
          <a:bodyPr spcFirstLastPara="1" wrap="square" lIns="91425" tIns="91425" rIns="91425" bIns="91425" anchor="t" anchorCtr="0">
            <a:noAutofit/>
          </a:bodyPr>
          <a:lstStyle/>
          <a:p>
            <a:pPr marL="457200" marR="0" lvl="0" indent="-381000" algn="l" rtl="0">
              <a:lnSpc>
                <a:spcPct val="150000"/>
              </a:lnSpc>
              <a:spcBef>
                <a:spcPts val="700"/>
              </a:spcBef>
              <a:spcAft>
                <a:spcPts val="0"/>
              </a:spcAft>
              <a:buClr>
                <a:schemeClr val="dk1"/>
              </a:buClr>
              <a:buSzPts val="2400"/>
              <a:buFont typeface="Arial"/>
              <a:buChar char="-"/>
            </a:pPr>
            <a:endParaRPr/>
          </a:p>
        </p:txBody>
      </p:sp>
      <p:sp>
        <p:nvSpPr>
          <p:cNvPr id="353" name="Shape 353"/>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l-BE" sz="2800"/>
              <a:t>Afstemming met andere werkgroepen en initiatieven</a:t>
            </a:r>
            <a:endParaRPr sz="2800"/>
          </a:p>
        </p:txBody>
      </p:sp>
      <p:sp>
        <p:nvSpPr>
          <p:cNvPr id="354" name="Shape 354"/>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rtl="0">
              <a:spcBef>
                <a:spcPts val="0"/>
              </a:spcBef>
              <a:spcAft>
                <a:spcPts val="0"/>
              </a:spcAft>
              <a:buClr>
                <a:schemeClr val="dk2"/>
              </a:buClr>
              <a:buSzPts val="1100"/>
              <a:buFont typeface="Arial"/>
              <a:buNone/>
            </a:pPr>
            <a:fld id="{00000000-1234-1234-1234-123412341234}" type="slidenum">
              <a:rPr lang="nl-BE"/>
              <a:t>12</a:t>
            </a:fld>
            <a:endParaRPr/>
          </a:p>
        </p:txBody>
      </p:sp>
      <p:grpSp>
        <p:nvGrpSpPr>
          <p:cNvPr id="355" name="Shape 355"/>
          <p:cNvGrpSpPr/>
          <p:nvPr/>
        </p:nvGrpSpPr>
        <p:grpSpPr>
          <a:xfrm>
            <a:off x="680971" y="4000977"/>
            <a:ext cx="8543736" cy="2473807"/>
            <a:chOff x="1593000" y="2322568"/>
            <a:chExt cx="5957975" cy="643500"/>
          </a:xfrm>
        </p:grpSpPr>
        <p:sp>
          <p:nvSpPr>
            <p:cNvPr id="356" name="Shape 356"/>
            <p:cNvSpPr/>
            <p:nvPr/>
          </p:nvSpPr>
          <p:spPr>
            <a:xfrm>
              <a:off x="3728375" y="2322568"/>
              <a:ext cx="3822600" cy="643500"/>
            </a:xfrm>
            <a:prstGeom prst="rect">
              <a:avLst/>
            </a:prstGeom>
            <a:solidFill>
              <a:srgbClr val="EEEEEE"/>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357" name="Shape 357"/>
            <p:cNvSpPr/>
            <p:nvPr/>
          </p:nvSpPr>
          <p:spPr>
            <a:xfrm flipH="1">
              <a:off x="2283025" y="2322575"/>
              <a:ext cx="1844400" cy="642600"/>
            </a:xfrm>
            <a:prstGeom prst="rect">
              <a:avLst/>
            </a:prstGeom>
            <a:solidFill>
              <a:srgbClr val="0C58D3"/>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358" name="Shape 358"/>
            <p:cNvSpPr/>
            <p:nvPr/>
          </p:nvSpPr>
          <p:spPr>
            <a:xfrm rot="-5400000">
              <a:off x="3501574" y="1934671"/>
              <a:ext cx="643356" cy="1419149"/>
            </a:xfrm>
            <a:prstGeom prst="flowChartOffpageConnector">
              <a:avLst/>
            </a:prstGeom>
            <a:solidFill>
              <a:srgbClr val="0C58D3"/>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359" name="Shape 359"/>
            <p:cNvSpPr/>
            <p:nvPr/>
          </p:nvSpPr>
          <p:spPr>
            <a:xfrm>
              <a:off x="2342625" y="2399951"/>
              <a:ext cx="1940700" cy="495900"/>
            </a:xfrm>
            <a:prstGeom prst="rect">
              <a:avLst/>
            </a:prstGeom>
            <a:noFill/>
            <a:ln>
              <a:noFill/>
            </a:ln>
          </p:spPr>
          <p:txBody>
            <a:bodyPr spcFirstLastPara="1" wrap="square" lIns="99050" tIns="99050" rIns="99050" bIns="99050" anchor="ctr" anchorCtr="0">
              <a:noAutofit/>
            </a:bodyPr>
            <a:lstStyle/>
            <a:p>
              <a:pPr marL="0" lvl="0" indent="0" rtl="0">
                <a:lnSpc>
                  <a:spcPct val="115000"/>
                </a:lnSpc>
                <a:spcBef>
                  <a:spcPts val="0"/>
                </a:spcBef>
                <a:spcAft>
                  <a:spcPts val="0"/>
                </a:spcAft>
                <a:buNone/>
              </a:pPr>
              <a:r>
                <a:rPr lang="nl-BE" sz="2400">
                  <a:solidFill>
                    <a:srgbClr val="FFFFFF"/>
                  </a:solidFill>
                  <a:latin typeface="Roboto Medium"/>
                  <a:ea typeface="Roboto Medium"/>
                  <a:cs typeface="Roboto Medium"/>
                  <a:sym typeface="Roboto Medium"/>
                </a:rPr>
                <a:t>Openbaar Domein</a:t>
              </a:r>
              <a:endParaRPr sz="2400">
                <a:solidFill>
                  <a:srgbClr val="FFFFFF"/>
                </a:solidFill>
                <a:latin typeface="Roboto"/>
                <a:ea typeface="Roboto"/>
                <a:cs typeface="Roboto"/>
                <a:sym typeface="Roboto"/>
              </a:endParaRPr>
            </a:p>
          </p:txBody>
        </p:sp>
        <p:sp>
          <p:nvSpPr>
            <p:cNvPr id="360" name="Shape 360"/>
            <p:cNvSpPr/>
            <p:nvPr/>
          </p:nvSpPr>
          <p:spPr>
            <a:xfrm>
              <a:off x="1593000" y="2322568"/>
              <a:ext cx="690000" cy="642300"/>
            </a:xfrm>
            <a:prstGeom prst="rect">
              <a:avLst/>
            </a:prstGeom>
            <a:solidFill>
              <a:srgbClr val="0D5DDF"/>
            </a:solidFill>
            <a:ln>
              <a:noFill/>
            </a:ln>
            <a:effectLst>
              <a:outerShdw blurRad="71438" dist="28575" dir="2700000" algn="bl" rotWithShape="0">
                <a:srgbClr val="000000">
                  <a:alpha val="17000"/>
                </a:srgbClr>
              </a:outerShdw>
            </a:effectLst>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361" name="Shape 361"/>
            <p:cNvSpPr/>
            <p:nvPr/>
          </p:nvSpPr>
          <p:spPr>
            <a:xfrm>
              <a:off x="1593000" y="2322575"/>
              <a:ext cx="690000" cy="642600"/>
            </a:xfrm>
            <a:prstGeom prst="rect">
              <a:avLst/>
            </a:prstGeom>
            <a:solidFill>
              <a:srgbClr val="0E65F0"/>
            </a:solidFill>
            <a:ln>
              <a:noFill/>
            </a:ln>
          </p:spPr>
          <p:txBody>
            <a:bodyPr spcFirstLastPara="1" wrap="square" lIns="99050" tIns="99050" rIns="99050" bIns="99050" anchor="ctr" anchorCtr="0">
              <a:noAutofit/>
            </a:bodyPr>
            <a:lstStyle/>
            <a:p>
              <a:pPr marL="0" lvl="0" indent="0" algn="ctr" rtl="0">
                <a:spcBef>
                  <a:spcPts val="0"/>
                </a:spcBef>
                <a:spcAft>
                  <a:spcPts val="0"/>
                </a:spcAft>
                <a:buNone/>
              </a:pPr>
              <a:r>
                <a:rPr lang="nl-BE" sz="2800">
                  <a:solidFill>
                    <a:srgbClr val="FFFFFF"/>
                  </a:solidFill>
                  <a:latin typeface="Roboto Thin"/>
                  <a:ea typeface="Roboto Thin"/>
                  <a:cs typeface="Roboto Thin"/>
                  <a:sym typeface="Roboto Thin"/>
                </a:rPr>
                <a:t>02</a:t>
              </a:r>
              <a:endParaRPr sz="2800">
                <a:solidFill>
                  <a:srgbClr val="FFFFFF"/>
                </a:solidFill>
                <a:latin typeface="Roboto Thin"/>
                <a:ea typeface="Roboto Thin"/>
                <a:cs typeface="Roboto Thin"/>
                <a:sym typeface="Roboto Thin"/>
              </a:endParaRPr>
            </a:p>
          </p:txBody>
        </p:sp>
        <p:sp>
          <p:nvSpPr>
            <p:cNvPr id="362" name="Shape 362"/>
            <p:cNvSpPr/>
            <p:nvPr/>
          </p:nvSpPr>
          <p:spPr>
            <a:xfrm>
              <a:off x="4532822" y="2323751"/>
              <a:ext cx="2826300" cy="642300"/>
            </a:xfrm>
            <a:prstGeom prst="rect">
              <a:avLst/>
            </a:prstGeom>
            <a:noFill/>
            <a:ln>
              <a:noFill/>
            </a:ln>
          </p:spPr>
          <p:txBody>
            <a:bodyPr spcFirstLastPara="1" wrap="square" lIns="99050" tIns="99050" rIns="99050" bIns="99050" anchor="ctr" anchorCtr="0">
              <a:noAutofit/>
            </a:bodyPr>
            <a:lstStyle/>
            <a:p>
              <a:pPr marL="495300" lvl="0" indent="-368300" rtl="0">
                <a:lnSpc>
                  <a:spcPct val="150000"/>
                </a:lnSpc>
                <a:spcBef>
                  <a:spcPts val="0"/>
                </a:spcBef>
                <a:spcAft>
                  <a:spcPts val="0"/>
                </a:spcAft>
                <a:buClr>
                  <a:srgbClr val="0C58D3"/>
                </a:buClr>
                <a:buSzPts val="1800"/>
                <a:buFont typeface="Roboto"/>
                <a:buChar char="●"/>
              </a:pPr>
              <a:r>
                <a:rPr lang="nl-BE" sz="1800">
                  <a:solidFill>
                    <a:srgbClr val="0C58D3"/>
                  </a:solidFill>
                  <a:latin typeface="Roboto"/>
                  <a:ea typeface="Roboto"/>
                  <a:cs typeface="Roboto"/>
                  <a:sym typeface="Roboto"/>
                </a:rPr>
                <a:t>BGT | IMGeo</a:t>
              </a:r>
              <a:endParaRPr sz="1800">
                <a:solidFill>
                  <a:srgbClr val="0C58D3"/>
                </a:solidFill>
                <a:latin typeface="Roboto"/>
                <a:ea typeface="Roboto"/>
                <a:cs typeface="Roboto"/>
                <a:sym typeface="Roboto"/>
              </a:endParaRPr>
            </a:p>
            <a:p>
              <a:pPr marL="495300" lvl="0" indent="-368300" rtl="0">
                <a:lnSpc>
                  <a:spcPct val="150000"/>
                </a:lnSpc>
                <a:spcBef>
                  <a:spcPts val="0"/>
                </a:spcBef>
                <a:spcAft>
                  <a:spcPts val="0"/>
                </a:spcAft>
                <a:buClr>
                  <a:srgbClr val="0C58D3"/>
                </a:buClr>
                <a:buSzPts val="1800"/>
                <a:buFont typeface="Roboto"/>
                <a:buChar char="●"/>
              </a:pPr>
              <a:r>
                <a:rPr lang="nl-BE" sz="1800">
                  <a:solidFill>
                    <a:srgbClr val="0C58D3"/>
                  </a:solidFill>
                  <a:latin typeface="Roboto"/>
                  <a:ea typeface="Roboto"/>
                  <a:cs typeface="Roboto"/>
                  <a:sym typeface="Roboto"/>
                </a:rPr>
                <a:t>Stad Sint-Niklaas</a:t>
              </a:r>
              <a:endParaRPr sz="1800">
                <a:solidFill>
                  <a:srgbClr val="0C58D3"/>
                </a:solidFill>
                <a:latin typeface="Roboto"/>
                <a:ea typeface="Roboto"/>
                <a:cs typeface="Roboto"/>
                <a:sym typeface="Roboto"/>
              </a:endParaRPr>
            </a:p>
            <a:p>
              <a:pPr marL="495300" lvl="0" indent="-368300" rtl="0">
                <a:lnSpc>
                  <a:spcPct val="150000"/>
                </a:lnSpc>
                <a:spcBef>
                  <a:spcPts val="0"/>
                </a:spcBef>
                <a:spcAft>
                  <a:spcPts val="0"/>
                </a:spcAft>
                <a:buClr>
                  <a:srgbClr val="0C58D3"/>
                </a:buClr>
                <a:buSzPts val="1800"/>
                <a:buFont typeface="Roboto"/>
                <a:buChar char="●"/>
              </a:pPr>
              <a:r>
                <a:rPr lang="nl-BE" sz="1800">
                  <a:solidFill>
                    <a:srgbClr val="0C58D3"/>
                  </a:solidFill>
                  <a:latin typeface="Roboto"/>
                  <a:ea typeface="Roboto"/>
                  <a:cs typeface="Roboto"/>
                  <a:sym typeface="Roboto"/>
                </a:rPr>
                <a:t>AWV - OTL </a:t>
              </a:r>
              <a:endParaRPr sz="1800">
                <a:solidFill>
                  <a:srgbClr val="0C58D3"/>
                </a:solidFill>
                <a:latin typeface="Roboto"/>
                <a:ea typeface="Roboto"/>
                <a:cs typeface="Roboto"/>
                <a:sym typeface="Roboto"/>
              </a:endParaRPr>
            </a:p>
            <a:p>
              <a:pPr marL="495300" lvl="0" indent="-368300" rtl="0">
                <a:lnSpc>
                  <a:spcPct val="150000"/>
                </a:lnSpc>
                <a:spcBef>
                  <a:spcPts val="0"/>
                </a:spcBef>
                <a:spcAft>
                  <a:spcPts val="0"/>
                </a:spcAft>
                <a:buClr>
                  <a:srgbClr val="0C58D3"/>
                </a:buClr>
                <a:buSzPts val="1800"/>
                <a:buFont typeface="Roboto"/>
                <a:buChar char="●"/>
              </a:pPr>
              <a:r>
                <a:rPr lang="nl-BE" sz="1800">
                  <a:solidFill>
                    <a:srgbClr val="0C58D3"/>
                  </a:solidFill>
                  <a:latin typeface="Roboto"/>
                  <a:ea typeface="Roboto"/>
                  <a:cs typeface="Roboto"/>
                  <a:sym typeface="Roboto"/>
                </a:rPr>
                <a:t>Stad &amp; Provincie Antwerpen</a:t>
              </a:r>
              <a:endParaRPr sz="1800">
                <a:solidFill>
                  <a:srgbClr val="0C58D3"/>
                </a:solidFill>
                <a:latin typeface="Roboto"/>
                <a:ea typeface="Roboto"/>
                <a:cs typeface="Roboto"/>
                <a:sym typeface="Roboto"/>
              </a:endParaRPr>
            </a:p>
            <a:p>
              <a:pPr marL="495300" lvl="0" indent="-368300" rtl="0">
                <a:lnSpc>
                  <a:spcPct val="150000"/>
                </a:lnSpc>
                <a:spcBef>
                  <a:spcPts val="0"/>
                </a:spcBef>
                <a:spcAft>
                  <a:spcPts val="0"/>
                </a:spcAft>
                <a:buClr>
                  <a:srgbClr val="0C58D3"/>
                </a:buClr>
                <a:buSzPts val="1800"/>
                <a:buFont typeface="Roboto"/>
                <a:buChar char="●"/>
              </a:pPr>
              <a:r>
                <a:rPr lang="nl-BE" sz="1800">
                  <a:solidFill>
                    <a:srgbClr val="0C58D3"/>
                  </a:solidFill>
                  <a:latin typeface="Roboto"/>
                  <a:ea typeface="Roboto"/>
                  <a:cs typeface="Roboto"/>
                  <a:sym typeface="Roboto"/>
                </a:rPr>
                <a:t>GRB (Detail + Skelet)</a:t>
              </a:r>
              <a:endParaRPr sz="1800">
                <a:solidFill>
                  <a:srgbClr val="0C58D3"/>
                </a:solidFill>
                <a:latin typeface="Roboto"/>
                <a:ea typeface="Roboto"/>
                <a:cs typeface="Roboto"/>
                <a:sym typeface="Roboto"/>
              </a:endParaRPr>
            </a:p>
          </p:txBody>
        </p:sp>
      </p:grpSp>
      <p:grpSp>
        <p:nvGrpSpPr>
          <p:cNvPr id="363" name="Shape 363"/>
          <p:cNvGrpSpPr/>
          <p:nvPr/>
        </p:nvGrpSpPr>
        <p:grpSpPr>
          <a:xfrm>
            <a:off x="680971" y="1482455"/>
            <a:ext cx="8543736" cy="2473807"/>
            <a:chOff x="1593000" y="2322568"/>
            <a:chExt cx="5957975" cy="643500"/>
          </a:xfrm>
        </p:grpSpPr>
        <p:sp>
          <p:nvSpPr>
            <p:cNvPr id="364" name="Shape 364"/>
            <p:cNvSpPr/>
            <p:nvPr/>
          </p:nvSpPr>
          <p:spPr>
            <a:xfrm>
              <a:off x="3728375" y="2322568"/>
              <a:ext cx="3822600" cy="643500"/>
            </a:xfrm>
            <a:prstGeom prst="rect">
              <a:avLst/>
            </a:prstGeom>
            <a:solidFill>
              <a:srgbClr val="EEEEEE"/>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365" name="Shape 365"/>
            <p:cNvSpPr/>
            <p:nvPr/>
          </p:nvSpPr>
          <p:spPr>
            <a:xfrm flipH="1">
              <a:off x="2283025" y="2322575"/>
              <a:ext cx="1844400" cy="642600"/>
            </a:xfrm>
            <a:prstGeom prst="rect">
              <a:avLst/>
            </a:prstGeom>
            <a:solidFill>
              <a:srgbClr val="0C58D3"/>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366" name="Shape 366"/>
            <p:cNvSpPr/>
            <p:nvPr/>
          </p:nvSpPr>
          <p:spPr>
            <a:xfrm rot="-5400000">
              <a:off x="3501574" y="1934671"/>
              <a:ext cx="643356" cy="1419149"/>
            </a:xfrm>
            <a:prstGeom prst="flowChartOffpageConnector">
              <a:avLst/>
            </a:prstGeom>
            <a:solidFill>
              <a:srgbClr val="0C58D3"/>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367" name="Shape 367"/>
            <p:cNvSpPr/>
            <p:nvPr/>
          </p:nvSpPr>
          <p:spPr>
            <a:xfrm>
              <a:off x="2342625" y="2399951"/>
              <a:ext cx="1940700" cy="495900"/>
            </a:xfrm>
            <a:prstGeom prst="rect">
              <a:avLst/>
            </a:prstGeom>
            <a:noFill/>
            <a:ln>
              <a:noFill/>
            </a:ln>
          </p:spPr>
          <p:txBody>
            <a:bodyPr spcFirstLastPara="1" wrap="square" lIns="99050" tIns="99050" rIns="99050" bIns="99050" anchor="ctr" anchorCtr="0">
              <a:noAutofit/>
            </a:bodyPr>
            <a:lstStyle/>
            <a:p>
              <a:pPr marL="0" lvl="0" indent="0" rtl="0">
                <a:lnSpc>
                  <a:spcPct val="115000"/>
                </a:lnSpc>
                <a:spcBef>
                  <a:spcPts val="0"/>
                </a:spcBef>
                <a:spcAft>
                  <a:spcPts val="0"/>
                </a:spcAft>
                <a:buNone/>
              </a:pPr>
              <a:r>
                <a:rPr lang="nl-BE" sz="2400">
                  <a:solidFill>
                    <a:srgbClr val="FFFFFF"/>
                  </a:solidFill>
                  <a:latin typeface="Roboto Medium"/>
                  <a:ea typeface="Roboto Medium"/>
                  <a:cs typeface="Roboto Medium"/>
                  <a:sym typeface="Roboto Medium"/>
                </a:rPr>
                <a:t>OSLO</a:t>
              </a:r>
              <a:endParaRPr sz="2400">
                <a:solidFill>
                  <a:srgbClr val="FFFFFF"/>
                </a:solidFill>
                <a:latin typeface="Roboto"/>
                <a:ea typeface="Roboto"/>
                <a:cs typeface="Roboto"/>
                <a:sym typeface="Roboto"/>
              </a:endParaRPr>
            </a:p>
          </p:txBody>
        </p:sp>
        <p:sp>
          <p:nvSpPr>
            <p:cNvPr id="368" name="Shape 368"/>
            <p:cNvSpPr/>
            <p:nvPr/>
          </p:nvSpPr>
          <p:spPr>
            <a:xfrm>
              <a:off x="1593000" y="2322568"/>
              <a:ext cx="690000" cy="642300"/>
            </a:xfrm>
            <a:prstGeom prst="rect">
              <a:avLst/>
            </a:prstGeom>
            <a:solidFill>
              <a:srgbClr val="0D5DDF"/>
            </a:solidFill>
            <a:ln>
              <a:noFill/>
            </a:ln>
            <a:effectLst>
              <a:outerShdw blurRad="71438" dist="28575" dir="2700000" algn="bl" rotWithShape="0">
                <a:srgbClr val="000000">
                  <a:alpha val="17000"/>
                </a:srgbClr>
              </a:outerShdw>
            </a:effectLst>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369" name="Shape 369"/>
            <p:cNvSpPr/>
            <p:nvPr/>
          </p:nvSpPr>
          <p:spPr>
            <a:xfrm>
              <a:off x="1593000" y="2322575"/>
              <a:ext cx="690000" cy="642600"/>
            </a:xfrm>
            <a:prstGeom prst="rect">
              <a:avLst/>
            </a:prstGeom>
            <a:solidFill>
              <a:srgbClr val="0E65F0"/>
            </a:solidFill>
            <a:ln>
              <a:noFill/>
            </a:ln>
          </p:spPr>
          <p:txBody>
            <a:bodyPr spcFirstLastPara="1" wrap="square" lIns="99050" tIns="99050" rIns="99050" bIns="99050" anchor="ctr" anchorCtr="0">
              <a:noAutofit/>
            </a:bodyPr>
            <a:lstStyle/>
            <a:p>
              <a:pPr marL="0" lvl="0" indent="0" algn="ctr" rtl="0">
                <a:spcBef>
                  <a:spcPts val="0"/>
                </a:spcBef>
                <a:spcAft>
                  <a:spcPts val="0"/>
                </a:spcAft>
                <a:buNone/>
              </a:pPr>
              <a:r>
                <a:rPr lang="nl-BE" sz="2800">
                  <a:solidFill>
                    <a:srgbClr val="FFFFFF"/>
                  </a:solidFill>
                  <a:latin typeface="Roboto Thin"/>
                  <a:ea typeface="Roboto Thin"/>
                  <a:cs typeface="Roboto Thin"/>
                  <a:sym typeface="Roboto Thin"/>
                </a:rPr>
                <a:t>01</a:t>
              </a:r>
              <a:endParaRPr sz="2800">
                <a:solidFill>
                  <a:srgbClr val="FFFFFF"/>
                </a:solidFill>
                <a:latin typeface="Roboto Thin"/>
                <a:ea typeface="Roboto Thin"/>
                <a:cs typeface="Roboto Thin"/>
                <a:sym typeface="Roboto Thin"/>
              </a:endParaRPr>
            </a:p>
          </p:txBody>
        </p:sp>
        <p:sp>
          <p:nvSpPr>
            <p:cNvPr id="370" name="Shape 370"/>
            <p:cNvSpPr/>
            <p:nvPr/>
          </p:nvSpPr>
          <p:spPr>
            <a:xfrm>
              <a:off x="4532822" y="2323750"/>
              <a:ext cx="2826300" cy="642300"/>
            </a:xfrm>
            <a:prstGeom prst="rect">
              <a:avLst/>
            </a:prstGeom>
            <a:noFill/>
            <a:ln>
              <a:noFill/>
            </a:ln>
          </p:spPr>
          <p:txBody>
            <a:bodyPr spcFirstLastPara="1" wrap="square" lIns="99050" tIns="99050" rIns="99050" bIns="99050" anchor="ctr" anchorCtr="0">
              <a:noAutofit/>
            </a:bodyPr>
            <a:lstStyle/>
            <a:p>
              <a:pPr marL="495300" lvl="0" indent="-368300" rtl="0">
                <a:lnSpc>
                  <a:spcPct val="150000"/>
                </a:lnSpc>
                <a:spcBef>
                  <a:spcPts val="0"/>
                </a:spcBef>
                <a:spcAft>
                  <a:spcPts val="0"/>
                </a:spcAft>
                <a:buClr>
                  <a:srgbClr val="0C58D3"/>
                </a:buClr>
                <a:buSzPts val="1800"/>
                <a:buFont typeface="Roboto"/>
                <a:buChar char="●"/>
              </a:pPr>
              <a:r>
                <a:rPr lang="nl-BE" sz="1800">
                  <a:solidFill>
                    <a:srgbClr val="0C58D3"/>
                  </a:solidFill>
                  <a:latin typeface="Roboto"/>
                  <a:ea typeface="Roboto"/>
                  <a:cs typeface="Roboto"/>
                  <a:sym typeface="Roboto"/>
                </a:rPr>
                <a:t>Wegenregister</a:t>
              </a:r>
              <a:endParaRPr sz="1800">
                <a:solidFill>
                  <a:srgbClr val="0C58D3"/>
                </a:solidFill>
                <a:latin typeface="Roboto"/>
                <a:ea typeface="Roboto"/>
                <a:cs typeface="Roboto"/>
                <a:sym typeface="Roboto"/>
              </a:endParaRPr>
            </a:p>
            <a:p>
              <a:pPr marL="495300" lvl="0" indent="-368300" rtl="0">
                <a:lnSpc>
                  <a:spcPct val="150000"/>
                </a:lnSpc>
                <a:spcBef>
                  <a:spcPts val="0"/>
                </a:spcBef>
                <a:spcAft>
                  <a:spcPts val="0"/>
                </a:spcAft>
                <a:buClr>
                  <a:srgbClr val="0C58D3"/>
                </a:buClr>
                <a:buSzPts val="1800"/>
                <a:buFont typeface="Roboto"/>
                <a:buChar char="●"/>
              </a:pPr>
              <a:r>
                <a:rPr lang="nl-BE" sz="1800">
                  <a:solidFill>
                    <a:srgbClr val="0C58D3"/>
                  </a:solidFill>
                  <a:latin typeface="Roboto"/>
                  <a:ea typeface="Roboto"/>
                  <a:cs typeface="Roboto"/>
                  <a:sym typeface="Roboto"/>
                </a:rPr>
                <a:t>LBLOD Mobiliteit</a:t>
              </a:r>
              <a:endParaRPr sz="1800">
                <a:solidFill>
                  <a:srgbClr val="0C58D3"/>
                </a:solidFill>
                <a:latin typeface="Roboto"/>
                <a:ea typeface="Roboto"/>
                <a:cs typeface="Roboto"/>
                <a:sym typeface="Roboto"/>
              </a:endParaRPr>
            </a:p>
            <a:p>
              <a:pPr marL="495300" lvl="0" indent="-368300" rtl="0">
                <a:lnSpc>
                  <a:spcPct val="150000"/>
                </a:lnSpc>
                <a:spcBef>
                  <a:spcPts val="0"/>
                </a:spcBef>
                <a:spcAft>
                  <a:spcPts val="0"/>
                </a:spcAft>
                <a:buClr>
                  <a:srgbClr val="0C58D3"/>
                </a:buClr>
                <a:buSzPts val="1800"/>
                <a:buFont typeface="Roboto"/>
                <a:buChar char="●"/>
              </a:pPr>
              <a:r>
                <a:rPr lang="nl-BE" sz="1800">
                  <a:solidFill>
                    <a:srgbClr val="0C58D3"/>
                  </a:solidFill>
                  <a:latin typeface="Roboto"/>
                  <a:ea typeface="Roboto"/>
                  <a:cs typeface="Roboto"/>
                  <a:sym typeface="Roboto"/>
                </a:rPr>
                <a:t>GIPOD</a:t>
              </a:r>
              <a:endParaRPr sz="1800">
                <a:solidFill>
                  <a:srgbClr val="0C58D3"/>
                </a:solidFill>
                <a:latin typeface="Roboto"/>
                <a:ea typeface="Roboto"/>
                <a:cs typeface="Roboto"/>
                <a:sym typeface="Roboto"/>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1050" y="1148076"/>
            <a:ext cx="8544000" cy="5326500"/>
          </a:xfrm>
          <a:prstGeom prst="rect">
            <a:avLst/>
          </a:prstGeom>
        </p:spPr>
        <p:txBody>
          <a:bodyPr spcFirstLastPara="1" wrap="square" lIns="91425" tIns="91425" rIns="91425" bIns="91425" anchor="t" anchorCtr="0">
            <a:noAutofit/>
          </a:bodyPr>
          <a:lstStyle/>
          <a:p>
            <a:pPr marL="0" lvl="0" indent="0">
              <a:spcBef>
                <a:spcPts val="700"/>
              </a:spcBef>
              <a:spcAft>
                <a:spcPts val="0"/>
              </a:spcAft>
              <a:buNone/>
            </a:pPr>
            <a:r>
              <a:rPr lang="nl-BE" sz="1400"/>
              <a:t>https://overheid.vlaanderen.be/GRB-GRB-skeletbestekken </a:t>
            </a:r>
            <a:endParaRPr sz="1400"/>
          </a:p>
          <a:p>
            <a:pPr marL="0" lvl="0" indent="0">
              <a:spcBef>
                <a:spcPts val="700"/>
              </a:spcBef>
              <a:spcAft>
                <a:spcPts val="0"/>
              </a:spcAft>
              <a:buNone/>
            </a:pPr>
            <a:r>
              <a:rPr lang="nl-BE" sz="1400"/>
              <a:t>https://overheid.vlaanderen.be/GRB-Overzicht-layers-skelet </a:t>
            </a:r>
            <a:endParaRPr sz="1400"/>
          </a:p>
          <a:p>
            <a:pPr marL="0" lvl="0" indent="0">
              <a:spcBef>
                <a:spcPts val="700"/>
              </a:spcBef>
              <a:spcAft>
                <a:spcPts val="0"/>
              </a:spcAft>
              <a:buNone/>
            </a:pPr>
            <a:endParaRPr/>
          </a:p>
        </p:txBody>
      </p:sp>
      <p:sp>
        <p:nvSpPr>
          <p:cNvPr id="377" name="Shape 377"/>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BE"/>
              <a:t>GRB Skeletbestekken</a:t>
            </a:r>
            <a:endParaRPr/>
          </a:p>
        </p:txBody>
      </p:sp>
      <p:sp>
        <p:nvSpPr>
          <p:cNvPr id="378" name="Shape 378"/>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a:spcBef>
                <a:spcPts val="0"/>
              </a:spcBef>
              <a:spcAft>
                <a:spcPts val="0"/>
              </a:spcAft>
              <a:buClr>
                <a:schemeClr val="dk2"/>
              </a:buClr>
              <a:buSzPts val="1100"/>
              <a:buFont typeface="Arial"/>
              <a:buNone/>
            </a:pPr>
            <a:fld id="{00000000-1234-1234-1234-123412341234}" type="slidenum">
              <a:rPr lang="nl-BE"/>
              <a:t>13</a:t>
            </a:fld>
            <a:endParaRPr/>
          </a:p>
        </p:txBody>
      </p:sp>
      <p:pic>
        <p:nvPicPr>
          <p:cNvPr id="379" name="Shape 379"/>
          <p:cNvPicPr preferRelativeResize="0"/>
          <p:nvPr/>
        </p:nvPicPr>
        <p:blipFill>
          <a:blip r:embed="rId3">
            <a:alphaModFix/>
          </a:blip>
          <a:stretch>
            <a:fillRect/>
          </a:stretch>
        </p:blipFill>
        <p:spPr>
          <a:xfrm>
            <a:off x="1225425" y="1992625"/>
            <a:ext cx="8101344" cy="45662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BE"/>
              <a:t>Tijdslijn Werkgroep</a:t>
            </a:r>
            <a:endParaRPr/>
          </a:p>
        </p:txBody>
      </p:sp>
      <p:sp>
        <p:nvSpPr>
          <p:cNvPr id="386" name="Shape 386"/>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a:spcBef>
                <a:spcPts val="0"/>
              </a:spcBef>
              <a:spcAft>
                <a:spcPts val="0"/>
              </a:spcAft>
              <a:buClr>
                <a:schemeClr val="dk2"/>
              </a:buClr>
              <a:buSzPts val="1100"/>
              <a:buFont typeface="Arial"/>
              <a:buNone/>
            </a:pPr>
            <a:fld id="{00000000-1234-1234-1234-123412341234}" type="slidenum">
              <a:rPr lang="nl-BE"/>
              <a:t>14</a:t>
            </a:fld>
            <a:endParaRPr/>
          </a:p>
        </p:txBody>
      </p:sp>
      <p:grpSp>
        <p:nvGrpSpPr>
          <p:cNvPr id="387" name="Shape 387"/>
          <p:cNvGrpSpPr/>
          <p:nvPr/>
        </p:nvGrpSpPr>
        <p:grpSpPr>
          <a:xfrm>
            <a:off x="492493" y="2094325"/>
            <a:ext cx="2383535" cy="4000412"/>
            <a:chOff x="1083025" y="1574038"/>
            <a:chExt cx="1834900" cy="2315187"/>
          </a:xfrm>
        </p:grpSpPr>
        <p:sp>
          <p:nvSpPr>
            <p:cNvPr id="388" name="Shape 388"/>
            <p:cNvSpPr txBox="1"/>
            <p:nvPr/>
          </p:nvSpPr>
          <p:spPr>
            <a:xfrm>
              <a:off x="1215710" y="1574038"/>
              <a:ext cx="1013100" cy="241200"/>
            </a:xfrm>
            <a:prstGeom prst="rect">
              <a:avLst/>
            </a:prstGeom>
            <a:noFill/>
            <a:ln>
              <a:noFill/>
            </a:ln>
          </p:spPr>
          <p:txBody>
            <a:bodyPr spcFirstLastPara="1" wrap="square" lIns="99050" tIns="99050" rIns="99050" bIns="99050" anchor="t" anchorCtr="0">
              <a:noAutofit/>
            </a:bodyPr>
            <a:lstStyle/>
            <a:p>
              <a:pPr marL="0" lvl="0" indent="0" algn="r">
                <a:lnSpc>
                  <a:spcPct val="115000"/>
                </a:lnSpc>
                <a:spcBef>
                  <a:spcPts val="0"/>
                </a:spcBef>
                <a:spcAft>
                  <a:spcPts val="1700"/>
                </a:spcAft>
                <a:buNone/>
              </a:pPr>
              <a:r>
                <a:rPr lang="nl-BE" sz="1800">
                  <a:solidFill>
                    <a:srgbClr val="0C58D3"/>
                  </a:solidFill>
                  <a:latin typeface="Roboto"/>
                  <a:ea typeface="Roboto"/>
                  <a:cs typeface="Roboto"/>
                  <a:sym typeface="Roboto"/>
                </a:rPr>
                <a:t>18 januari</a:t>
              </a:r>
              <a:endParaRPr sz="1800">
                <a:solidFill>
                  <a:srgbClr val="0C58D3"/>
                </a:solidFill>
                <a:latin typeface="Roboto"/>
                <a:ea typeface="Roboto"/>
                <a:cs typeface="Roboto"/>
                <a:sym typeface="Roboto"/>
              </a:endParaRPr>
            </a:p>
          </p:txBody>
        </p:sp>
        <p:sp>
          <p:nvSpPr>
            <p:cNvPr id="389" name="Shape 389"/>
            <p:cNvSpPr txBox="1"/>
            <p:nvPr/>
          </p:nvSpPr>
          <p:spPr>
            <a:xfrm>
              <a:off x="1235825" y="2695025"/>
              <a:ext cx="1505100" cy="446400"/>
            </a:xfrm>
            <a:prstGeom prst="rect">
              <a:avLst/>
            </a:prstGeom>
            <a:noFill/>
            <a:ln>
              <a:noFill/>
            </a:ln>
          </p:spPr>
          <p:txBody>
            <a:bodyPr spcFirstLastPara="1" wrap="square" lIns="99050" tIns="99050" rIns="99050" bIns="99050" anchor="b" anchorCtr="0">
              <a:noAutofit/>
            </a:bodyPr>
            <a:lstStyle/>
            <a:p>
              <a:pPr marL="0" lvl="0" indent="0">
                <a:lnSpc>
                  <a:spcPct val="115000"/>
                </a:lnSpc>
                <a:spcBef>
                  <a:spcPts val="0"/>
                </a:spcBef>
                <a:spcAft>
                  <a:spcPts val="0"/>
                </a:spcAft>
                <a:buNone/>
              </a:pPr>
              <a:r>
                <a:rPr lang="nl-BE" sz="1800" b="1">
                  <a:solidFill>
                    <a:srgbClr val="0C58D3"/>
                  </a:solidFill>
                  <a:latin typeface="Roboto"/>
                  <a:ea typeface="Roboto"/>
                  <a:cs typeface="Roboto"/>
                  <a:sym typeface="Roboto"/>
                </a:rPr>
                <a:t>Introductie </a:t>
              </a:r>
              <a:endParaRPr sz="1800" b="1">
                <a:solidFill>
                  <a:srgbClr val="0C58D3"/>
                </a:solidFill>
                <a:latin typeface="Roboto"/>
                <a:ea typeface="Roboto"/>
                <a:cs typeface="Roboto"/>
                <a:sym typeface="Roboto"/>
              </a:endParaRPr>
            </a:p>
          </p:txBody>
        </p:sp>
        <p:sp>
          <p:nvSpPr>
            <p:cNvPr id="390" name="Shape 390"/>
            <p:cNvSpPr txBox="1"/>
            <p:nvPr/>
          </p:nvSpPr>
          <p:spPr>
            <a:xfrm>
              <a:off x="1215700" y="3151825"/>
              <a:ext cx="1545600" cy="737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1700"/>
                </a:spcAft>
                <a:buNone/>
              </a:pPr>
              <a:r>
                <a:rPr lang="nl-BE">
                  <a:solidFill>
                    <a:srgbClr val="0C58D3"/>
                  </a:solidFill>
                  <a:latin typeface="Roboto"/>
                  <a:ea typeface="Roboto"/>
                  <a:cs typeface="Roboto"/>
                  <a:sym typeface="Roboto"/>
                </a:rPr>
                <a:t>- Hoe/wat/… </a:t>
              </a:r>
              <a:br>
                <a:rPr lang="nl-BE">
                  <a:solidFill>
                    <a:srgbClr val="0C58D3"/>
                  </a:solidFill>
                  <a:latin typeface="Roboto"/>
                  <a:ea typeface="Roboto"/>
                  <a:cs typeface="Roboto"/>
                  <a:sym typeface="Roboto"/>
                </a:rPr>
              </a:br>
              <a:r>
                <a:rPr lang="nl-BE">
                  <a:solidFill>
                    <a:srgbClr val="0C58D3"/>
                  </a:solidFill>
                  <a:latin typeface="Roboto"/>
                  <a:ea typeface="Roboto"/>
                  <a:cs typeface="Roboto"/>
                  <a:sym typeface="Roboto"/>
                </a:rPr>
                <a:t>- Introductie model </a:t>
              </a:r>
              <a:br>
                <a:rPr lang="nl-BE">
                  <a:solidFill>
                    <a:srgbClr val="0C58D3"/>
                  </a:solidFill>
                  <a:latin typeface="Roboto"/>
                  <a:ea typeface="Roboto"/>
                  <a:cs typeface="Roboto"/>
                  <a:sym typeface="Roboto"/>
                </a:rPr>
              </a:br>
              <a:r>
                <a:rPr lang="nl-BE">
                  <a:solidFill>
                    <a:srgbClr val="0C58D3"/>
                  </a:solidFill>
                  <a:latin typeface="Roboto"/>
                  <a:ea typeface="Roboto"/>
                  <a:cs typeface="Roboto"/>
                  <a:sym typeface="Roboto"/>
                </a:rPr>
                <a:t>- Use cases </a:t>
              </a:r>
              <a:br>
                <a:rPr lang="nl-BE">
                  <a:solidFill>
                    <a:srgbClr val="0C58D3"/>
                  </a:solidFill>
                  <a:latin typeface="Roboto"/>
                  <a:ea typeface="Roboto"/>
                  <a:cs typeface="Roboto"/>
                  <a:sym typeface="Roboto"/>
                </a:rPr>
              </a:br>
              <a:r>
                <a:rPr lang="nl-BE">
                  <a:solidFill>
                    <a:srgbClr val="0C58D3"/>
                  </a:solidFill>
                  <a:latin typeface="Roboto"/>
                  <a:ea typeface="Roboto"/>
                  <a:cs typeface="Roboto"/>
                  <a:sym typeface="Roboto"/>
                </a:rPr>
                <a:t>- Brainstorm</a:t>
              </a:r>
              <a:endParaRPr>
                <a:solidFill>
                  <a:srgbClr val="0C58D3"/>
                </a:solidFill>
                <a:latin typeface="Roboto"/>
                <a:ea typeface="Roboto"/>
                <a:cs typeface="Roboto"/>
                <a:sym typeface="Roboto"/>
              </a:endParaRPr>
            </a:p>
          </p:txBody>
        </p:sp>
        <p:cxnSp>
          <p:nvCxnSpPr>
            <p:cNvPr id="391" name="Shape 391"/>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392" name="Shape 392"/>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9050" tIns="99050" rIns="99050" bIns="99050" anchor="ctr" anchorCtr="0">
              <a:noAutofit/>
            </a:bodyPr>
            <a:lstStyle/>
            <a:p>
              <a:pPr marL="0" lvl="0" indent="0">
                <a:spcBef>
                  <a:spcPts val="0"/>
                </a:spcBef>
                <a:spcAft>
                  <a:spcPts val="0"/>
                </a:spcAft>
                <a:buNone/>
              </a:pPr>
              <a:r>
                <a:rPr lang="nl-BE" sz="1500"/>
                <a:t>  </a:t>
              </a:r>
              <a:endParaRPr sz="1500"/>
            </a:p>
          </p:txBody>
        </p:sp>
        <p:sp>
          <p:nvSpPr>
            <p:cNvPr id="393" name="Shape 393"/>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grpSp>
        <p:nvGrpSpPr>
          <p:cNvPr id="394" name="Shape 394"/>
          <p:cNvGrpSpPr/>
          <p:nvPr/>
        </p:nvGrpSpPr>
        <p:grpSpPr>
          <a:xfrm>
            <a:off x="7220146" y="2093050"/>
            <a:ext cx="2383535" cy="4000439"/>
            <a:chOff x="1083025" y="1574022"/>
            <a:chExt cx="1834900" cy="2315203"/>
          </a:xfrm>
        </p:grpSpPr>
        <p:sp>
          <p:nvSpPr>
            <p:cNvPr id="395" name="Shape 395"/>
            <p:cNvSpPr txBox="1"/>
            <p:nvPr/>
          </p:nvSpPr>
          <p:spPr>
            <a:xfrm>
              <a:off x="1363459" y="1574022"/>
              <a:ext cx="865200" cy="241200"/>
            </a:xfrm>
            <a:prstGeom prst="rect">
              <a:avLst/>
            </a:prstGeom>
            <a:noFill/>
            <a:ln>
              <a:noFill/>
            </a:ln>
          </p:spPr>
          <p:txBody>
            <a:bodyPr spcFirstLastPara="1" wrap="square" lIns="99050" tIns="99050" rIns="99050" bIns="99050" anchor="t" anchorCtr="0">
              <a:noAutofit/>
            </a:bodyPr>
            <a:lstStyle/>
            <a:p>
              <a:pPr marL="0" lvl="0" indent="0" algn="r">
                <a:lnSpc>
                  <a:spcPct val="115000"/>
                </a:lnSpc>
                <a:spcBef>
                  <a:spcPts val="0"/>
                </a:spcBef>
                <a:spcAft>
                  <a:spcPts val="1700"/>
                </a:spcAft>
                <a:buNone/>
              </a:pPr>
              <a:r>
                <a:rPr lang="nl-BE" sz="1800">
                  <a:solidFill>
                    <a:srgbClr val="858585"/>
                  </a:solidFill>
                  <a:latin typeface="Roboto"/>
                  <a:ea typeface="Roboto"/>
                  <a:cs typeface="Roboto"/>
                  <a:sym typeface="Roboto"/>
                </a:rPr>
                <a:t>8 juni</a:t>
              </a:r>
              <a:endParaRPr sz="1800">
                <a:solidFill>
                  <a:srgbClr val="858585"/>
                </a:solidFill>
                <a:latin typeface="Roboto"/>
                <a:ea typeface="Roboto"/>
                <a:cs typeface="Roboto"/>
                <a:sym typeface="Roboto"/>
              </a:endParaRPr>
            </a:p>
          </p:txBody>
        </p:sp>
        <p:sp>
          <p:nvSpPr>
            <p:cNvPr id="396" name="Shape 396"/>
            <p:cNvSpPr txBox="1"/>
            <p:nvPr/>
          </p:nvSpPr>
          <p:spPr>
            <a:xfrm>
              <a:off x="1235825" y="2695025"/>
              <a:ext cx="1505100" cy="446400"/>
            </a:xfrm>
            <a:prstGeom prst="rect">
              <a:avLst/>
            </a:prstGeom>
            <a:noFill/>
            <a:ln>
              <a:noFill/>
            </a:ln>
          </p:spPr>
          <p:txBody>
            <a:bodyPr spcFirstLastPara="1" wrap="square" lIns="99050" tIns="99050" rIns="99050" bIns="99050" anchor="b" anchorCtr="0">
              <a:noAutofit/>
            </a:bodyPr>
            <a:lstStyle/>
            <a:p>
              <a:pPr marL="0" lvl="0" indent="0">
                <a:lnSpc>
                  <a:spcPct val="115000"/>
                </a:lnSpc>
                <a:spcBef>
                  <a:spcPts val="0"/>
                </a:spcBef>
                <a:spcAft>
                  <a:spcPts val="0"/>
                </a:spcAft>
                <a:buNone/>
              </a:pPr>
              <a:r>
                <a:rPr lang="nl-BE" sz="1800" b="1">
                  <a:solidFill>
                    <a:srgbClr val="858585"/>
                  </a:solidFill>
                  <a:latin typeface="Roboto"/>
                  <a:ea typeface="Roboto"/>
                  <a:cs typeface="Roboto"/>
                  <a:sym typeface="Roboto"/>
                </a:rPr>
                <a:t>Gegevensmodel v2.0</a:t>
              </a:r>
              <a:endParaRPr sz="1800" b="1">
                <a:solidFill>
                  <a:srgbClr val="858585"/>
                </a:solidFill>
                <a:latin typeface="Roboto"/>
                <a:ea typeface="Roboto"/>
                <a:cs typeface="Roboto"/>
                <a:sym typeface="Roboto"/>
              </a:endParaRPr>
            </a:p>
          </p:txBody>
        </p:sp>
        <p:sp>
          <p:nvSpPr>
            <p:cNvPr id="397" name="Shape 397"/>
            <p:cNvSpPr txBox="1"/>
            <p:nvPr/>
          </p:nvSpPr>
          <p:spPr>
            <a:xfrm>
              <a:off x="1215700" y="3151825"/>
              <a:ext cx="1545600" cy="737400"/>
            </a:xfrm>
            <a:prstGeom prst="rect">
              <a:avLst/>
            </a:prstGeom>
            <a:noFill/>
            <a:ln>
              <a:noFill/>
            </a:ln>
          </p:spPr>
          <p:txBody>
            <a:bodyPr spcFirstLastPara="1" wrap="square" lIns="99050" tIns="99050" rIns="99050" bIns="99050" anchor="t" anchorCtr="0">
              <a:noAutofit/>
            </a:bodyPr>
            <a:lstStyle/>
            <a:p>
              <a:pPr marL="0" lvl="0" indent="0">
                <a:lnSpc>
                  <a:spcPct val="115000"/>
                </a:lnSpc>
                <a:spcBef>
                  <a:spcPts val="0"/>
                </a:spcBef>
                <a:spcAft>
                  <a:spcPts val="1700"/>
                </a:spcAft>
                <a:buNone/>
              </a:pPr>
              <a:r>
                <a:rPr lang="nl-BE" dirty="0">
                  <a:solidFill>
                    <a:srgbClr val="858585"/>
                  </a:solidFill>
                  <a:latin typeface="Roboto"/>
                  <a:ea typeface="Roboto"/>
                  <a:cs typeface="Roboto"/>
                  <a:sym typeface="Roboto"/>
                </a:rPr>
                <a:t>Voorstelling nieuwe standaard</a:t>
              </a:r>
              <a:endParaRPr dirty="0">
                <a:solidFill>
                  <a:srgbClr val="858585"/>
                </a:solidFill>
                <a:latin typeface="Roboto"/>
                <a:ea typeface="Roboto"/>
                <a:cs typeface="Roboto"/>
                <a:sym typeface="Roboto"/>
              </a:endParaRPr>
            </a:p>
          </p:txBody>
        </p:sp>
        <p:cxnSp>
          <p:nvCxnSpPr>
            <p:cNvPr id="398" name="Shape 398"/>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399" name="Shape 399"/>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9050" tIns="99050" rIns="99050" bIns="99050" anchor="ctr" anchorCtr="0">
              <a:noAutofit/>
            </a:bodyPr>
            <a:lstStyle/>
            <a:p>
              <a:pPr marL="0" lvl="0" indent="0">
                <a:spcBef>
                  <a:spcPts val="0"/>
                </a:spcBef>
                <a:spcAft>
                  <a:spcPts val="0"/>
                </a:spcAft>
                <a:buNone/>
              </a:pPr>
              <a:r>
                <a:rPr lang="nl-BE" sz="1500"/>
                <a:t>  </a:t>
              </a:r>
              <a:endParaRPr sz="1500"/>
            </a:p>
          </p:txBody>
        </p:sp>
        <p:sp>
          <p:nvSpPr>
            <p:cNvPr id="400" name="Shape 400"/>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grpSp>
        <p:nvGrpSpPr>
          <p:cNvPr id="401" name="Shape 401"/>
          <p:cNvGrpSpPr/>
          <p:nvPr/>
        </p:nvGrpSpPr>
        <p:grpSpPr>
          <a:xfrm>
            <a:off x="2728127" y="2093075"/>
            <a:ext cx="2383535" cy="4000426"/>
            <a:chOff x="1083025" y="1574030"/>
            <a:chExt cx="1834900" cy="2315195"/>
          </a:xfrm>
        </p:grpSpPr>
        <p:sp>
          <p:nvSpPr>
            <p:cNvPr id="402" name="Shape 402"/>
            <p:cNvSpPr txBox="1"/>
            <p:nvPr/>
          </p:nvSpPr>
          <p:spPr>
            <a:xfrm>
              <a:off x="1196883" y="1574030"/>
              <a:ext cx="1031700" cy="241200"/>
            </a:xfrm>
            <a:prstGeom prst="rect">
              <a:avLst/>
            </a:prstGeom>
            <a:noFill/>
            <a:ln>
              <a:noFill/>
            </a:ln>
          </p:spPr>
          <p:txBody>
            <a:bodyPr spcFirstLastPara="1" wrap="square" lIns="99050" tIns="99050" rIns="99050" bIns="99050" anchor="t" anchorCtr="0">
              <a:noAutofit/>
            </a:bodyPr>
            <a:lstStyle/>
            <a:p>
              <a:pPr marL="0" lvl="0" indent="0" algn="r" rtl="0">
                <a:lnSpc>
                  <a:spcPct val="115000"/>
                </a:lnSpc>
                <a:spcBef>
                  <a:spcPts val="0"/>
                </a:spcBef>
                <a:spcAft>
                  <a:spcPts val="1700"/>
                </a:spcAft>
                <a:buNone/>
              </a:pPr>
              <a:r>
                <a:rPr lang="nl-BE" sz="1800">
                  <a:solidFill>
                    <a:srgbClr val="0C58D3"/>
                  </a:solidFill>
                  <a:latin typeface="Roboto"/>
                  <a:ea typeface="Roboto"/>
                  <a:cs typeface="Roboto"/>
                  <a:sym typeface="Roboto"/>
                </a:rPr>
                <a:t>8 februari</a:t>
              </a:r>
              <a:endParaRPr sz="1800">
                <a:solidFill>
                  <a:srgbClr val="0C58D3"/>
                </a:solidFill>
                <a:latin typeface="Roboto"/>
                <a:ea typeface="Roboto"/>
                <a:cs typeface="Roboto"/>
                <a:sym typeface="Roboto"/>
              </a:endParaRPr>
            </a:p>
          </p:txBody>
        </p:sp>
        <p:sp>
          <p:nvSpPr>
            <p:cNvPr id="403" name="Shape 403"/>
            <p:cNvSpPr txBox="1"/>
            <p:nvPr/>
          </p:nvSpPr>
          <p:spPr>
            <a:xfrm>
              <a:off x="1235825" y="2695025"/>
              <a:ext cx="1505100" cy="446400"/>
            </a:xfrm>
            <a:prstGeom prst="rect">
              <a:avLst/>
            </a:prstGeom>
            <a:noFill/>
            <a:ln>
              <a:noFill/>
            </a:ln>
          </p:spPr>
          <p:txBody>
            <a:bodyPr spcFirstLastPara="1" wrap="square" lIns="99050" tIns="99050" rIns="99050" bIns="99050" anchor="b" anchorCtr="0">
              <a:noAutofit/>
            </a:bodyPr>
            <a:lstStyle/>
            <a:p>
              <a:pPr marL="0" lvl="0" indent="0" rtl="0">
                <a:lnSpc>
                  <a:spcPct val="115000"/>
                </a:lnSpc>
                <a:spcBef>
                  <a:spcPts val="0"/>
                </a:spcBef>
                <a:spcAft>
                  <a:spcPts val="0"/>
                </a:spcAft>
                <a:buNone/>
              </a:pPr>
              <a:r>
                <a:rPr lang="nl-BE" sz="1800" b="1">
                  <a:solidFill>
                    <a:srgbClr val="0C58D3"/>
                  </a:solidFill>
                  <a:latin typeface="Roboto"/>
                  <a:ea typeface="Roboto"/>
                  <a:cs typeface="Roboto"/>
                  <a:sym typeface="Roboto"/>
                </a:rPr>
                <a:t>Thematische verdieping</a:t>
              </a:r>
              <a:endParaRPr sz="1800" b="1">
                <a:solidFill>
                  <a:srgbClr val="0C58D3"/>
                </a:solidFill>
                <a:latin typeface="Roboto"/>
                <a:ea typeface="Roboto"/>
                <a:cs typeface="Roboto"/>
                <a:sym typeface="Roboto"/>
              </a:endParaRPr>
            </a:p>
          </p:txBody>
        </p:sp>
        <p:sp>
          <p:nvSpPr>
            <p:cNvPr id="404" name="Shape 404"/>
            <p:cNvSpPr txBox="1"/>
            <p:nvPr/>
          </p:nvSpPr>
          <p:spPr>
            <a:xfrm>
              <a:off x="1215700" y="3151825"/>
              <a:ext cx="1545600" cy="737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1700"/>
                </a:spcAft>
                <a:buNone/>
              </a:pPr>
              <a:r>
                <a:rPr lang="nl-BE">
                  <a:solidFill>
                    <a:srgbClr val="0C58D3"/>
                  </a:solidFill>
                  <a:latin typeface="Roboto"/>
                  <a:ea typeface="Roboto"/>
                  <a:cs typeface="Roboto"/>
                  <a:sym typeface="Roboto"/>
                </a:rPr>
                <a:t>- Discussie Gegevensmodel </a:t>
              </a:r>
              <a:br>
                <a:rPr lang="nl-BE">
                  <a:solidFill>
                    <a:srgbClr val="0C58D3"/>
                  </a:solidFill>
                  <a:latin typeface="Roboto"/>
                  <a:ea typeface="Roboto"/>
                  <a:cs typeface="Roboto"/>
                  <a:sym typeface="Roboto"/>
                </a:rPr>
              </a:br>
              <a:r>
                <a:rPr lang="nl-BE">
                  <a:solidFill>
                    <a:srgbClr val="0C58D3"/>
                  </a:solidFill>
                  <a:latin typeface="Roboto"/>
                  <a:ea typeface="Roboto"/>
                  <a:cs typeface="Roboto"/>
                  <a:sym typeface="Roboto"/>
                </a:rPr>
                <a:t>- Tussentijdse dieptesessies</a:t>
              </a:r>
              <a:endParaRPr>
                <a:solidFill>
                  <a:srgbClr val="0C58D3"/>
                </a:solidFill>
                <a:latin typeface="Roboto"/>
                <a:ea typeface="Roboto"/>
                <a:cs typeface="Roboto"/>
                <a:sym typeface="Roboto"/>
              </a:endParaRPr>
            </a:p>
          </p:txBody>
        </p:sp>
        <p:cxnSp>
          <p:nvCxnSpPr>
            <p:cNvPr id="405" name="Shape 405"/>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406" name="Shape 406"/>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9050" tIns="99050" rIns="99050" bIns="99050" anchor="ctr" anchorCtr="0">
              <a:noAutofit/>
            </a:bodyPr>
            <a:lstStyle/>
            <a:p>
              <a:pPr marL="0" lvl="0" indent="0" rtl="0">
                <a:spcBef>
                  <a:spcPts val="0"/>
                </a:spcBef>
                <a:spcAft>
                  <a:spcPts val="0"/>
                </a:spcAft>
                <a:buNone/>
              </a:pPr>
              <a:r>
                <a:rPr lang="nl-BE" sz="1500"/>
                <a:t>  </a:t>
              </a:r>
              <a:endParaRPr sz="1500"/>
            </a:p>
          </p:txBody>
        </p:sp>
        <p:sp>
          <p:nvSpPr>
            <p:cNvPr id="407" name="Shape 407"/>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grpSp>
        <p:nvGrpSpPr>
          <p:cNvPr id="408" name="Shape 408"/>
          <p:cNvGrpSpPr/>
          <p:nvPr/>
        </p:nvGrpSpPr>
        <p:grpSpPr>
          <a:xfrm>
            <a:off x="4967897" y="2093075"/>
            <a:ext cx="2383535" cy="4000426"/>
            <a:chOff x="1083025" y="1574030"/>
            <a:chExt cx="1834900" cy="2315195"/>
          </a:xfrm>
        </p:grpSpPr>
        <p:sp>
          <p:nvSpPr>
            <p:cNvPr id="409" name="Shape 409"/>
            <p:cNvSpPr txBox="1"/>
            <p:nvPr/>
          </p:nvSpPr>
          <p:spPr>
            <a:xfrm>
              <a:off x="1193689" y="1574030"/>
              <a:ext cx="1035000" cy="241200"/>
            </a:xfrm>
            <a:prstGeom prst="rect">
              <a:avLst/>
            </a:prstGeom>
            <a:noFill/>
            <a:ln>
              <a:noFill/>
            </a:ln>
          </p:spPr>
          <p:txBody>
            <a:bodyPr spcFirstLastPara="1" wrap="square" lIns="99050" tIns="99050" rIns="99050" bIns="99050" anchor="t" anchorCtr="0">
              <a:noAutofit/>
            </a:bodyPr>
            <a:lstStyle/>
            <a:p>
              <a:pPr marL="0" lvl="0" indent="0" algn="r" rtl="0">
                <a:lnSpc>
                  <a:spcPct val="115000"/>
                </a:lnSpc>
                <a:spcBef>
                  <a:spcPts val="0"/>
                </a:spcBef>
                <a:spcAft>
                  <a:spcPts val="1700"/>
                </a:spcAft>
                <a:buNone/>
              </a:pPr>
              <a:r>
                <a:rPr lang="nl-BE" sz="1800">
                  <a:solidFill>
                    <a:srgbClr val="0C58D3"/>
                  </a:solidFill>
                  <a:latin typeface="Roboto"/>
                  <a:ea typeface="Roboto"/>
                  <a:cs typeface="Roboto"/>
                  <a:sym typeface="Roboto"/>
                </a:rPr>
                <a:t>23 maart</a:t>
              </a:r>
              <a:endParaRPr sz="1800">
                <a:solidFill>
                  <a:srgbClr val="0C58D3"/>
                </a:solidFill>
                <a:latin typeface="Roboto"/>
                <a:ea typeface="Roboto"/>
                <a:cs typeface="Roboto"/>
                <a:sym typeface="Roboto"/>
              </a:endParaRPr>
            </a:p>
          </p:txBody>
        </p:sp>
        <p:sp>
          <p:nvSpPr>
            <p:cNvPr id="410" name="Shape 410"/>
            <p:cNvSpPr txBox="1"/>
            <p:nvPr/>
          </p:nvSpPr>
          <p:spPr>
            <a:xfrm>
              <a:off x="1235825" y="2695025"/>
              <a:ext cx="1505100" cy="446400"/>
            </a:xfrm>
            <a:prstGeom prst="rect">
              <a:avLst/>
            </a:prstGeom>
            <a:noFill/>
            <a:ln>
              <a:noFill/>
            </a:ln>
          </p:spPr>
          <p:txBody>
            <a:bodyPr spcFirstLastPara="1" wrap="square" lIns="99050" tIns="99050" rIns="99050" bIns="99050" anchor="b" anchorCtr="0">
              <a:noAutofit/>
            </a:bodyPr>
            <a:lstStyle/>
            <a:p>
              <a:pPr marL="0" lvl="0" indent="0" rtl="0">
                <a:lnSpc>
                  <a:spcPct val="115000"/>
                </a:lnSpc>
                <a:spcBef>
                  <a:spcPts val="0"/>
                </a:spcBef>
                <a:spcAft>
                  <a:spcPts val="0"/>
                </a:spcAft>
                <a:buNone/>
              </a:pPr>
              <a:r>
                <a:rPr lang="nl-BE" sz="1800" b="1" dirty="0">
                  <a:solidFill>
                    <a:srgbClr val="0C58D3"/>
                  </a:solidFill>
                  <a:latin typeface="Roboto"/>
                  <a:ea typeface="Roboto"/>
                  <a:cs typeface="Roboto"/>
                  <a:sym typeface="Roboto"/>
                </a:rPr>
                <a:t>Gegevensmodel v1.2</a:t>
              </a:r>
              <a:endParaRPr sz="1800" b="1" dirty="0">
                <a:solidFill>
                  <a:srgbClr val="0C58D3"/>
                </a:solidFill>
                <a:latin typeface="Roboto"/>
                <a:ea typeface="Roboto"/>
                <a:cs typeface="Roboto"/>
                <a:sym typeface="Roboto"/>
              </a:endParaRPr>
            </a:p>
          </p:txBody>
        </p:sp>
        <p:sp>
          <p:nvSpPr>
            <p:cNvPr id="411" name="Shape 411"/>
            <p:cNvSpPr txBox="1"/>
            <p:nvPr/>
          </p:nvSpPr>
          <p:spPr>
            <a:xfrm>
              <a:off x="1215700" y="3151825"/>
              <a:ext cx="1545600" cy="737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None/>
              </a:pPr>
              <a:r>
                <a:rPr lang="nl-BE" dirty="0">
                  <a:solidFill>
                    <a:srgbClr val="0C58D3"/>
                  </a:solidFill>
                  <a:latin typeface="Roboto"/>
                  <a:ea typeface="Roboto"/>
                  <a:cs typeface="Roboto"/>
                  <a:sym typeface="Roboto"/>
                </a:rPr>
                <a:t>- Voorstelling Gegevensmodel v1.2 </a:t>
              </a:r>
              <a:br>
                <a:rPr lang="nl-BE" dirty="0">
                  <a:solidFill>
                    <a:srgbClr val="0C58D3"/>
                  </a:solidFill>
                  <a:latin typeface="Roboto"/>
                  <a:ea typeface="Roboto"/>
                  <a:cs typeface="Roboto"/>
                  <a:sym typeface="Roboto"/>
                </a:rPr>
              </a:br>
              <a:r>
                <a:rPr lang="nl-BE" dirty="0">
                  <a:solidFill>
                    <a:srgbClr val="0070C0"/>
                  </a:solidFill>
                  <a:latin typeface="Roboto"/>
                  <a:ea typeface="Roboto"/>
                  <a:cs typeface="Roboto"/>
                  <a:sym typeface="Roboto"/>
                </a:rPr>
                <a:t>- Tussentijdse dieptesessies </a:t>
              </a:r>
              <a:endParaRPr dirty="0">
                <a:solidFill>
                  <a:srgbClr val="0070C0"/>
                </a:solidFill>
                <a:latin typeface="Roboto"/>
                <a:ea typeface="Roboto"/>
                <a:cs typeface="Roboto"/>
                <a:sym typeface="Roboto"/>
              </a:endParaRPr>
            </a:p>
            <a:p>
              <a:pPr marL="0" lvl="0" indent="0" rtl="0">
                <a:lnSpc>
                  <a:spcPct val="115000"/>
                </a:lnSpc>
                <a:spcBef>
                  <a:spcPts val="1700"/>
                </a:spcBef>
                <a:spcAft>
                  <a:spcPts val="1700"/>
                </a:spcAft>
                <a:buNone/>
              </a:pPr>
              <a:endParaRPr sz="900" dirty="0">
                <a:solidFill>
                  <a:srgbClr val="0C58D3"/>
                </a:solidFill>
                <a:latin typeface="Roboto"/>
                <a:ea typeface="Roboto"/>
                <a:cs typeface="Roboto"/>
                <a:sym typeface="Roboto"/>
              </a:endParaRPr>
            </a:p>
          </p:txBody>
        </p:sp>
        <p:cxnSp>
          <p:nvCxnSpPr>
            <p:cNvPr id="412" name="Shape 412"/>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413" name="Shape 413"/>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9050" tIns="99050" rIns="99050" bIns="99050" anchor="ctr" anchorCtr="0">
              <a:noAutofit/>
            </a:bodyPr>
            <a:lstStyle/>
            <a:p>
              <a:pPr marL="0" lvl="0" indent="0" rtl="0">
                <a:spcBef>
                  <a:spcPts val="0"/>
                </a:spcBef>
                <a:spcAft>
                  <a:spcPts val="0"/>
                </a:spcAft>
                <a:buNone/>
              </a:pPr>
              <a:r>
                <a:rPr lang="nl-BE" sz="1500"/>
                <a:t>  </a:t>
              </a:r>
              <a:endParaRPr sz="1500"/>
            </a:p>
          </p:txBody>
        </p:sp>
        <p:sp>
          <p:nvSpPr>
            <p:cNvPr id="414" name="Shape 414"/>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681038" y="1482215"/>
            <a:ext cx="8544000" cy="4992300"/>
          </a:xfrm>
          <a:prstGeom prst="rect">
            <a:avLst/>
          </a:prstGeom>
        </p:spPr>
        <p:txBody>
          <a:bodyPr spcFirstLastPara="1" wrap="square" lIns="91425" tIns="91425" rIns="91425" bIns="91425" anchor="t" anchorCtr="0">
            <a:noAutofit/>
          </a:bodyPr>
          <a:lstStyle/>
          <a:p>
            <a:pPr marL="457200" lvl="0" indent="-381000" rtl="0">
              <a:lnSpc>
                <a:spcPct val="200000"/>
              </a:lnSpc>
              <a:spcBef>
                <a:spcPts val="700"/>
              </a:spcBef>
              <a:spcAft>
                <a:spcPts val="0"/>
              </a:spcAft>
              <a:buSzPts val="2400"/>
              <a:buChar char="-"/>
            </a:pPr>
            <a:r>
              <a:rPr lang="nl-BE"/>
              <a:t>Het combineren van verscheidene doelen </a:t>
            </a:r>
            <a:endParaRPr/>
          </a:p>
          <a:p>
            <a:pPr marL="457200" lvl="0" indent="-381000" rtl="0">
              <a:lnSpc>
                <a:spcPct val="200000"/>
              </a:lnSpc>
              <a:spcBef>
                <a:spcPts val="0"/>
              </a:spcBef>
              <a:spcAft>
                <a:spcPts val="0"/>
              </a:spcAft>
              <a:buSzPts val="2400"/>
              <a:buChar char="-"/>
            </a:pPr>
            <a:r>
              <a:rPr lang="nl-BE"/>
              <a:t>Functionele relaties (Collecties)</a:t>
            </a:r>
            <a:endParaRPr/>
          </a:p>
          <a:p>
            <a:pPr marL="457200" lvl="0" indent="-381000" rtl="0">
              <a:lnSpc>
                <a:spcPct val="200000"/>
              </a:lnSpc>
              <a:spcBef>
                <a:spcPts val="0"/>
              </a:spcBef>
              <a:spcAft>
                <a:spcPts val="0"/>
              </a:spcAft>
              <a:buSzPts val="2400"/>
              <a:buChar char="-"/>
            </a:pPr>
            <a:r>
              <a:rPr lang="nl-BE"/>
              <a:t>Categoriseren van objecten (Views)</a:t>
            </a:r>
            <a:endParaRPr/>
          </a:p>
          <a:p>
            <a:pPr marL="457200" lvl="0" indent="-381000" rtl="0">
              <a:lnSpc>
                <a:spcPct val="200000"/>
              </a:lnSpc>
              <a:spcBef>
                <a:spcPts val="0"/>
              </a:spcBef>
              <a:spcAft>
                <a:spcPts val="0"/>
              </a:spcAft>
              <a:buSzPts val="2400"/>
              <a:buChar char="-"/>
            </a:pPr>
            <a:r>
              <a:rPr lang="nl-BE"/>
              <a:t>LOD Geometrieën</a:t>
            </a:r>
            <a:endParaRPr/>
          </a:p>
          <a:p>
            <a:pPr marL="457200" lvl="0" indent="-381000" rtl="0">
              <a:lnSpc>
                <a:spcPct val="200000"/>
              </a:lnSpc>
              <a:spcBef>
                <a:spcPts val="0"/>
              </a:spcBef>
              <a:spcAft>
                <a:spcPts val="0"/>
              </a:spcAft>
              <a:buSzPts val="2400"/>
              <a:buChar char="-"/>
            </a:pPr>
            <a:r>
              <a:rPr lang="nl-BE"/>
              <a:t>LOD Objecten </a:t>
            </a:r>
            <a:endParaRPr/>
          </a:p>
          <a:p>
            <a:pPr marL="457200" lvl="0" indent="-381000" rtl="0">
              <a:lnSpc>
                <a:spcPct val="200000"/>
              </a:lnSpc>
              <a:spcBef>
                <a:spcPts val="0"/>
              </a:spcBef>
              <a:spcAft>
                <a:spcPts val="0"/>
              </a:spcAft>
              <a:buSzPts val="2400"/>
              <a:buChar char="-"/>
            </a:pPr>
            <a:r>
              <a:rPr lang="nl-BE"/>
              <a:t>Uitbreidbaarheid</a:t>
            </a:r>
            <a:endParaRPr/>
          </a:p>
          <a:p>
            <a:pPr marL="0" lvl="0" indent="0">
              <a:lnSpc>
                <a:spcPct val="200000"/>
              </a:lnSpc>
              <a:spcBef>
                <a:spcPts val="700"/>
              </a:spcBef>
              <a:spcAft>
                <a:spcPts val="0"/>
              </a:spcAft>
              <a:buNone/>
            </a:pPr>
            <a:endParaRPr/>
          </a:p>
        </p:txBody>
      </p:sp>
      <p:sp>
        <p:nvSpPr>
          <p:cNvPr id="421" name="Shape 421"/>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BE"/>
              <a:t>Flexibiliteit</a:t>
            </a:r>
            <a:endParaRPr/>
          </a:p>
        </p:txBody>
      </p:sp>
      <p:sp>
        <p:nvSpPr>
          <p:cNvPr id="422" name="Shape 422"/>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a:spcBef>
                <a:spcPts val="0"/>
              </a:spcBef>
              <a:spcAft>
                <a:spcPts val="0"/>
              </a:spcAft>
              <a:buClr>
                <a:schemeClr val="dk2"/>
              </a:buClr>
              <a:buSzPts val="1100"/>
              <a:buFont typeface="Arial"/>
              <a:buNone/>
            </a:pPr>
            <a:fld id="{00000000-1234-1234-1234-123412341234}" type="slidenum">
              <a:rPr lang="nl-BE"/>
              <a:t>15</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subTitle" idx="1"/>
          </p:nvPr>
        </p:nvSpPr>
        <p:spPr>
          <a:xfrm>
            <a:off x="1965158" y="4941168"/>
            <a:ext cx="7429500" cy="1655700"/>
          </a:xfrm>
          <a:prstGeom prst="rect">
            <a:avLst/>
          </a:prstGeom>
        </p:spPr>
        <p:txBody>
          <a:bodyPr spcFirstLastPara="1" wrap="square" lIns="91425" tIns="91425" rIns="91425" bIns="91425" anchor="t" anchorCtr="0">
            <a:noAutofit/>
          </a:bodyPr>
          <a:lstStyle/>
          <a:p>
            <a:pPr marL="0" lvl="0" indent="0">
              <a:spcBef>
                <a:spcPts val="700"/>
              </a:spcBef>
              <a:spcAft>
                <a:spcPts val="0"/>
              </a:spcAft>
              <a:buNone/>
            </a:pPr>
            <a:endParaRPr/>
          </a:p>
        </p:txBody>
      </p:sp>
      <p:sp>
        <p:nvSpPr>
          <p:cNvPr id="429" name="Shape 429"/>
          <p:cNvSpPr txBox="1">
            <a:spLocks noGrp="1"/>
          </p:cNvSpPr>
          <p:nvPr>
            <p:ph type="title"/>
          </p:nvPr>
        </p:nvSpPr>
        <p:spPr>
          <a:xfrm>
            <a:off x="974559" y="2002534"/>
            <a:ext cx="8420100" cy="2794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nl-BE"/>
              <a:t>Gegevensmodel Openbaar Domein</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681051" y="1482225"/>
            <a:ext cx="8950500" cy="4992300"/>
          </a:xfrm>
          <a:prstGeom prst="rect">
            <a:avLst/>
          </a:prstGeom>
        </p:spPr>
        <p:txBody>
          <a:bodyPr spcFirstLastPara="1" wrap="square" lIns="91425" tIns="91425" rIns="91425" bIns="91425" anchor="t" anchorCtr="0">
            <a:noAutofit/>
          </a:bodyPr>
          <a:lstStyle/>
          <a:p>
            <a:pPr marL="457200" lvl="0" indent="-381000">
              <a:lnSpc>
                <a:spcPct val="150000"/>
              </a:lnSpc>
              <a:spcBef>
                <a:spcPts val="700"/>
              </a:spcBef>
              <a:spcAft>
                <a:spcPts val="0"/>
              </a:spcAft>
              <a:buSzPts val="2400"/>
              <a:buAutoNum type="arabicPeriod"/>
            </a:pPr>
            <a:r>
              <a:rPr lang="nl-BE"/>
              <a:t>Informatiemodel - Generiek</a:t>
            </a:r>
            <a:endParaRPr/>
          </a:p>
          <a:p>
            <a:pPr marL="457200" lvl="0" indent="-381000" rtl="0">
              <a:lnSpc>
                <a:spcPct val="150000"/>
              </a:lnSpc>
              <a:spcBef>
                <a:spcPts val="0"/>
              </a:spcBef>
              <a:spcAft>
                <a:spcPts val="0"/>
              </a:spcAft>
              <a:buSzPts val="2400"/>
              <a:buAutoNum type="arabicPeriod"/>
            </a:pPr>
            <a:r>
              <a:rPr lang="nl-BE"/>
              <a:t>Uitbreidingen </a:t>
            </a:r>
            <a:endParaRPr/>
          </a:p>
          <a:p>
            <a:pPr marL="914400" lvl="1" indent="-381000" rtl="0">
              <a:lnSpc>
                <a:spcPct val="150000"/>
              </a:lnSpc>
              <a:spcBef>
                <a:spcPts val="0"/>
              </a:spcBef>
              <a:spcAft>
                <a:spcPts val="0"/>
              </a:spcAft>
              <a:buSzPts val="2400"/>
              <a:buAutoNum type="alphaLcPeriod"/>
            </a:pPr>
            <a:r>
              <a:rPr lang="nl-BE"/>
              <a:t>Vocabularium - Definities objecten en attributen</a:t>
            </a:r>
            <a:endParaRPr/>
          </a:p>
          <a:p>
            <a:pPr marL="914400" lvl="1" indent="-381000" rtl="0">
              <a:lnSpc>
                <a:spcPct val="150000"/>
              </a:lnSpc>
              <a:spcBef>
                <a:spcPts val="0"/>
              </a:spcBef>
              <a:spcAft>
                <a:spcPts val="0"/>
              </a:spcAft>
              <a:buSzPts val="2400"/>
              <a:buAutoNum type="alphaLcPeriod"/>
            </a:pPr>
            <a:r>
              <a:rPr lang="nl-BE"/>
              <a:t>Objectencatalogus - Samenhang objecten en attributen</a:t>
            </a:r>
            <a:endParaRPr/>
          </a:p>
          <a:p>
            <a:pPr marL="457200" lvl="0" indent="-381000" rtl="0">
              <a:lnSpc>
                <a:spcPct val="150000"/>
              </a:lnSpc>
              <a:spcBef>
                <a:spcPts val="0"/>
              </a:spcBef>
              <a:spcAft>
                <a:spcPts val="0"/>
              </a:spcAft>
              <a:buSzPts val="2400"/>
              <a:buAutoNum type="arabicPeriod"/>
            </a:pPr>
            <a:r>
              <a:rPr lang="nl-BE"/>
              <a:t>Applicatieprofielen (“views”)</a:t>
            </a:r>
            <a:endParaRPr/>
          </a:p>
          <a:p>
            <a:pPr marL="0" lvl="0" indent="0">
              <a:lnSpc>
                <a:spcPct val="150000"/>
              </a:lnSpc>
              <a:spcBef>
                <a:spcPts val="700"/>
              </a:spcBef>
              <a:spcAft>
                <a:spcPts val="0"/>
              </a:spcAft>
              <a:buNone/>
            </a:pPr>
            <a:endParaRPr/>
          </a:p>
        </p:txBody>
      </p:sp>
      <p:sp>
        <p:nvSpPr>
          <p:cNvPr id="436" name="Shape 436"/>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BE"/>
              <a:t>Conceptuele indeling Gegevensmodel </a:t>
            </a:r>
            <a:endParaRPr/>
          </a:p>
        </p:txBody>
      </p:sp>
      <p:sp>
        <p:nvSpPr>
          <p:cNvPr id="437" name="Shape 437"/>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a:spcBef>
                <a:spcPts val="0"/>
              </a:spcBef>
              <a:spcAft>
                <a:spcPts val="0"/>
              </a:spcAft>
              <a:buClr>
                <a:schemeClr val="dk2"/>
              </a:buClr>
              <a:buSzPts val="1100"/>
              <a:buFont typeface="Arial"/>
              <a:buNone/>
            </a:pPr>
            <a:fld id="{00000000-1234-1234-1234-123412341234}" type="slidenum">
              <a:rPr lang="nl-BE"/>
              <a:t>17</a:t>
            </a:fld>
            <a:endParaRPr/>
          </a:p>
        </p:txBody>
      </p:sp>
      <p:sp>
        <p:nvSpPr>
          <p:cNvPr id="438" name="Shape 438"/>
          <p:cNvSpPr txBox="1"/>
          <p:nvPr/>
        </p:nvSpPr>
        <p:spPr>
          <a:xfrm>
            <a:off x="362125" y="6422425"/>
            <a:ext cx="7887600" cy="43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nl-BE" sz="1800" u="sng">
                <a:solidFill>
                  <a:schemeClr val="hlink"/>
                </a:solidFill>
                <a:hlinkClick r:id="rId3"/>
              </a:rPr>
              <a:t>https://test.data.vlaanderen.be/doc/applicatieprofiel/openbaardomein</a:t>
            </a:r>
            <a:r>
              <a:rPr lang="nl-BE" sz="1800"/>
              <a:t> </a:t>
            </a:r>
            <a:endParaRPr sz="18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body" idx="1"/>
          </p:nvPr>
        </p:nvSpPr>
        <p:spPr>
          <a:xfrm>
            <a:off x="681038" y="1482215"/>
            <a:ext cx="8544000" cy="4992300"/>
          </a:xfrm>
          <a:prstGeom prst="rect">
            <a:avLst/>
          </a:prstGeom>
        </p:spPr>
        <p:txBody>
          <a:bodyPr spcFirstLastPara="1" wrap="square" lIns="91425" tIns="91425" rIns="91425" bIns="91425" anchor="t" anchorCtr="0">
            <a:noAutofit/>
          </a:bodyPr>
          <a:lstStyle/>
          <a:p>
            <a:pPr marL="457200" lvl="0" indent="-381000" rtl="0">
              <a:lnSpc>
                <a:spcPct val="150000"/>
              </a:lnSpc>
              <a:spcBef>
                <a:spcPts val="700"/>
              </a:spcBef>
              <a:spcAft>
                <a:spcPts val="0"/>
              </a:spcAft>
              <a:buSzPts val="2400"/>
              <a:buChar char="-"/>
            </a:pPr>
            <a:r>
              <a:rPr lang="nl-BE"/>
              <a:t>Canoniek informatiemodel </a:t>
            </a:r>
            <a:endParaRPr/>
          </a:p>
          <a:p>
            <a:pPr marL="457200" lvl="0" indent="-381000" rtl="0">
              <a:lnSpc>
                <a:spcPct val="150000"/>
              </a:lnSpc>
              <a:spcBef>
                <a:spcPts val="0"/>
              </a:spcBef>
              <a:spcAft>
                <a:spcPts val="0"/>
              </a:spcAft>
              <a:buSzPts val="2400"/>
              <a:buChar char="-"/>
            </a:pPr>
            <a:r>
              <a:rPr lang="nl-BE"/>
              <a:t>Definieert een aantal abstracte concepten voor de inventarisatie van objecten in het Openbaar Domein.</a:t>
            </a:r>
            <a:endParaRPr/>
          </a:p>
          <a:p>
            <a:pPr marL="457200" lvl="0" indent="-381000" rtl="0">
              <a:lnSpc>
                <a:spcPct val="150000"/>
              </a:lnSpc>
              <a:spcBef>
                <a:spcPts val="0"/>
              </a:spcBef>
              <a:spcAft>
                <a:spcPts val="0"/>
              </a:spcAft>
              <a:buSzPts val="2400"/>
              <a:buChar char="-"/>
            </a:pPr>
            <a:r>
              <a:rPr lang="nl-BE"/>
              <a:t>Relevant voor informatie-architecten en (databank-)ontwikkelaars</a:t>
            </a:r>
            <a:endParaRPr/>
          </a:p>
          <a:p>
            <a:pPr marL="0" lvl="0" indent="0">
              <a:lnSpc>
                <a:spcPct val="150000"/>
              </a:lnSpc>
              <a:spcBef>
                <a:spcPts val="700"/>
              </a:spcBef>
              <a:spcAft>
                <a:spcPts val="0"/>
              </a:spcAft>
              <a:buNone/>
            </a:pPr>
            <a:r>
              <a:rPr lang="nl-BE" sz="1800" u="sng">
                <a:solidFill>
                  <a:schemeClr val="hlink"/>
                </a:solidFill>
                <a:hlinkClick r:id="rId3"/>
              </a:rPr>
              <a:t>https://test.data.vlaanderen.be/cms/ap/openbaar-domein/overview.jpg</a:t>
            </a:r>
            <a:r>
              <a:rPr lang="nl-BE" sz="1800"/>
              <a:t> </a:t>
            </a:r>
            <a:endParaRPr sz="1800"/>
          </a:p>
          <a:p>
            <a:pPr marL="0" lvl="0" indent="0">
              <a:lnSpc>
                <a:spcPct val="150000"/>
              </a:lnSpc>
              <a:spcBef>
                <a:spcPts val="700"/>
              </a:spcBef>
              <a:spcAft>
                <a:spcPts val="0"/>
              </a:spcAft>
              <a:buNone/>
            </a:pPr>
            <a:endParaRPr/>
          </a:p>
        </p:txBody>
      </p:sp>
      <p:sp>
        <p:nvSpPr>
          <p:cNvPr id="445" name="Shape 445"/>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BE"/>
              <a:t>1 - Informatiemodel</a:t>
            </a:r>
            <a:endParaRPr/>
          </a:p>
        </p:txBody>
      </p:sp>
      <p:sp>
        <p:nvSpPr>
          <p:cNvPr id="446" name="Shape 446"/>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a:spcBef>
                <a:spcPts val="0"/>
              </a:spcBef>
              <a:spcAft>
                <a:spcPts val="0"/>
              </a:spcAft>
              <a:buClr>
                <a:schemeClr val="dk2"/>
              </a:buClr>
              <a:buSzPts val="1100"/>
              <a:buFont typeface="Arial"/>
              <a:buNone/>
            </a:pPr>
            <a:fld id="{00000000-1234-1234-1234-123412341234}" type="slidenum">
              <a:rPr lang="nl-BE"/>
              <a:t>18</a:t>
            </a:fld>
            <a:endParaRPr/>
          </a:p>
        </p:txBody>
      </p:sp>
      <p:sp>
        <p:nvSpPr>
          <p:cNvPr id="447" name="Shape 447"/>
          <p:cNvSpPr txBox="1"/>
          <p:nvPr/>
        </p:nvSpPr>
        <p:spPr>
          <a:xfrm>
            <a:off x="362125" y="6422425"/>
            <a:ext cx="7887600" cy="43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nl-BE" sz="1800" u="sng">
                <a:solidFill>
                  <a:schemeClr val="hlink"/>
                </a:solidFill>
                <a:hlinkClick r:id="rId4"/>
              </a:rPr>
              <a:t>https://test.data.vlaanderen.be/doc/applicatieprofiel/openbaardomein</a:t>
            </a:r>
            <a:r>
              <a:rPr lang="nl-BE" sz="1800"/>
              <a:t> </a:t>
            </a:r>
            <a:endParaRPr sz="18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681038" y="365126"/>
            <a:ext cx="8544000" cy="98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Overzicht belangrijkste concepten in het informatiemodel</a:t>
            </a:r>
            <a:endParaRPr sz="3200" b="0" i="0" u="none" strike="noStrike" cap="none">
              <a:solidFill>
                <a:schemeClr val="dk1"/>
              </a:solidFill>
              <a:latin typeface="Arial"/>
              <a:ea typeface="Arial"/>
              <a:cs typeface="Arial"/>
              <a:sym typeface="Arial"/>
            </a:endParaRPr>
          </a:p>
        </p:txBody>
      </p:sp>
      <p:sp>
        <p:nvSpPr>
          <p:cNvPr id="453" name="Shape 453"/>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chemeClr val="dk2"/>
              </a:buClr>
              <a:buSzPts val="1100"/>
              <a:buFont typeface="Arial"/>
              <a:buNone/>
            </a:pPr>
            <a:fld id="{00000000-1234-1234-1234-123412341234}" type="slidenum">
              <a:rPr lang="nl-BE" sz="1100" b="0" i="0" u="none" strike="noStrike" cap="none">
                <a:solidFill>
                  <a:schemeClr val="dk2"/>
                </a:solidFill>
                <a:latin typeface="Arial"/>
                <a:ea typeface="Arial"/>
                <a:cs typeface="Arial"/>
                <a:sym typeface="Arial"/>
              </a:rPr>
              <a:t>19</a:t>
            </a:fld>
            <a:endParaRPr sz="1100" b="0" i="0" u="none" strike="noStrike" cap="none">
              <a:solidFill>
                <a:schemeClr val="dk2"/>
              </a:solidFill>
              <a:latin typeface="Arial"/>
              <a:ea typeface="Arial"/>
              <a:cs typeface="Arial"/>
              <a:sym typeface="Arial"/>
            </a:endParaRPr>
          </a:p>
        </p:txBody>
      </p:sp>
      <p:sp>
        <p:nvSpPr>
          <p:cNvPr id="454" name="Shape 454"/>
          <p:cNvSpPr/>
          <p:nvPr/>
        </p:nvSpPr>
        <p:spPr>
          <a:xfrm>
            <a:off x="4136726" y="1701233"/>
            <a:ext cx="1843200" cy="915900"/>
          </a:xfrm>
          <a:prstGeom prst="roundRect">
            <a:avLst>
              <a:gd name="adj" fmla="val 16667"/>
            </a:avLst>
          </a:prstGeom>
          <a:solidFill>
            <a:schemeClr val="accent1"/>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Gebied</a:t>
            </a:r>
            <a:endParaRPr sz="1799" b="0" i="0" u="none" strike="noStrike" cap="none">
              <a:solidFill>
                <a:schemeClr val="dk1"/>
              </a:solidFill>
              <a:latin typeface="Calibri"/>
              <a:ea typeface="Calibri"/>
              <a:cs typeface="Calibri"/>
              <a:sym typeface="Calibri"/>
            </a:endParaRPr>
          </a:p>
        </p:txBody>
      </p:sp>
      <p:sp>
        <p:nvSpPr>
          <p:cNvPr id="455" name="Shape 455"/>
          <p:cNvSpPr/>
          <p:nvPr/>
        </p:nvSpPr>
        <p:spPr>
          <a:xfrm>
            <a:off x="4136726" y="2827349"/>
            <a:ext cx="1843200" cy="915900"/>
          </a:xfrm>
          <a:prstGeom prst="roundRect">
            <a:avLst>
              <a:gd name="adj" fmla="val 16667"/>
            </a:avLst>
          </a:prstGeom>
          <a:solidFill>
            <a:srgbClr val="FFFF99"/>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Object</a:t>
            </a:r>
            <a:endParaRPr sz="1799" b="0" i="0" u="none" strike="noStrike" cap="none">
              <a:solidFill>
                <a:schemeClr val="dk1"/>
              </a:solidFill>
              <a:latin typeface="Calibri"/>
              <a:ea typeface="Calibri"/>
              <a:cs typeface="Calibri"/>
              <a:sym typeface="Calibri"/>
            </a:endParaRPr>
          </a:p>
        </p:txBody>
      </p:sp>
      <p:sp>
        <p:nvSpPr>
          <p:cNvPr id="456" name="Shape 456"/>
          <p:cNvSpPr/>
          <p:nvPr/>
        </p:nvSpPr>
        <p:spPr>
          <a:xfrm>
            <a:off x="2032155" y="3743282"/>
            <a:ext cx="1429800" cy="915900"/>
          </a:xfrm>
          <a:prstGeom prst="roundRect">
            <a:avLst>
              <a:gd name="adj" fmla="val 16667"/>
            </a:avLst>
          </a:prstGeom>
          <a:solidFill>
            <a:srgbClr val="FFFF99"/>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Deel</a:t>
            </a:r>
            <a:endParaRPr sz="1799" b="0" i="0" u="none" strike="noStrike" cap="none">
              <a:solidFill>
                <a:schemeClr val="dk1"/>
              </a:solidFill>
              <a:latin typeface="Calibri"/>
              <a:ea typeface="Calibri"/>
              <a:cs typeface="Calibri"/>
              <a:sym typeface="Calibri"/>
            </a:endParaRPr>
          </a:p>
        </p:txBody>
      </p:sp>
      <p:sp>
        <p:nvSpPr>
          <p:cNvPr id="457" name="Shape 457"/>
          <p:cNvSpPr/>
          <p:nvPr/>
        </p:nvSpPr>
        <p:spPr>
          <a:xfrm>
            <a:off x="6404582" y="3743283"/>
            <a:ext cx="1843200" cy="915900"/>
          </a:xfrm>
          <a:prstGeom prst="roundRect">
            <a:avLst>
              <a:gd name="adj" fmla="val 16667"/>
            </a:avLst>
          </a:prstGeom>
          <a:solidFill>
            <a:srgbClr val="FFFF99"/>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Element</a:t>
            </a:r>
            <a:endParaRPr sz="1799" b="0" i="0" u="none" strike="noStrike" cap="none">
              <a:solidFill>
                <a:schemeClr val="dk1"/>
              </a:solidFill>
              <a:latin typeface="Calibri"/>
              <a:ea typeface="Calibri"/>
              <a:cs typeface="Calibri"/>
              <a:sym typeface="Calibri"/>
            </a:endParaRPr>
          </a:p>
        </p:txBody>
      </p:sp>
      <p:sp>
        <p:nvSpPr>
          <p:cNvPr id="458" name="Shape 458"/>
          <p:cNvSpPr/>
          <p:nvPr/>
        </p:nvSpPr>
        <p:spPr>
          <a:xfrm>
            <a:off x="591612" y="4862412"/>
            <a:ext cx="1843200" cy="915900"/>
          </a:xfrm>
          <a:prstGeom prst="roundRect">
            <a:avLst>
              <a:gd name="adj" fmla="val 16667"/>
            </a:avLst>
          </a:prstGeom>
          <a:solidFill>
            <a:srgbClr val="FFC000"/>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nl-BE" sz="1400" b="0" i="1" u="sng" strike="noStrike" cap="none">
                <a:solidFill>
                  <a:schemeClr val="dk1"/>
                </a:solidFill>
                <a:latin typeface="Calibri"/>
                <a:ea typeface="Calibri"/>
                <a:cs typeface="Calibri"/>
                <a:sym typeface="Calibri"/>
              </a:rPr>
              <a:t>Functie</a:t>
            </a:r>
            <a:endParaRPr sz="1400" b="0" i="0" u="none" strike="noStrike" cap="none">
              <a:solidFill>
                <a:srgbClr val="000000"/>
              </a:solidFill>
              <a:latin typeface="Arial"/>
              <a:ea typeface="Arial"/>
              <a:cs typeface="Arial"/>
              <a:sym typeface="Arial"/>
            </a:endParaRPr>
          </a:p>
        </p:txBody>
      </p:sp>
      <p:sp>
        <p:nvSpPr>
          <p:cNvPr id="459" name="Shape 459"/>
          <p:cNvSpPr/>
          <p:nvPr/>
        </p:nvSpPr>
        <p:spPr>
          <a:xfrm>
            <a:off x="2652640" y="4862412"/>
            <a:ext cx="2293200" cy="1344600"/>
          </a:xfrm>
          <a:prstGeom prst="roundRect">
            <a:avLst>
              <a:gd name="adj" fmla="val 16667"/>
            </a:avLst>
          </a:prstGeom>
          <a:solidFill>
            <a:schemeClr val="accent5"/>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nl-BE" sz="1400" b="0" i="1" u="sng" strike="noStrike" cap="none">
                <a:solidFill>
                  <a:schemeClr val="dk1"/>
                </a:solidFill>
                <a:latin typeface="Calibri"/>
                <a:ea typeface="Calibri"/>
                <a:cs typeface="Calibri"/>
                <a:sym typeface="Calibri"/>
              </a:rPr>
              <a:t>Fysiek voorkomen </a:t>
            </a:r>
            <a:r>
              <a:rPr lang="nl-BE" sz="1400" b="0" i="1" u="none" strike="noStrike" cap="none">
                <a:solidFill>
                  <a:schemeClr val="dk1"/>
                </a:solidFill>
                <a:latin typeface="Calibri"/>
                <a:ea typeface="Calibri"/>
                <a:cs typeface="Calibri"/>
                <a:sym typeface="Calibri"/>
              </a:rPr>
              <a:t>(Onbegroeid voorkomen, Begroeid voorkomen, Watervoorkomen</a:t>
            </a:r>
            <a:endParaRPr sz="1400" b="0" i="1" u="none" strike="noStrike" cap="none">
              <a:solidFill>
                <a:schemeClr val="dk1"/>
              </a:solidFill>
              <a:latin typeface="Calibri"/>
              <a:ea typeface="Calibri"/>
              <a:cs typeface="Calibri"/>
              <a:sym typeface="Calibri"/>
            </a:endParaRPr>
          </a:p>
        </p:txBody>
      </p:sp>
      <p:cxnSp>
        <p:nvCxnSpPr>
          <p:cNvPr id="460" name="Shape 460"/>
          <p:cNvCxnSpPr>
            <a:stCxn id="455" idx="1"/>
            <a:endCxn id="456" idx="0"/>
          </p:cNvCxnSpPr>
          <p:nvPr/>
        </p:nvCxnSpPr>
        <p:spPr>
          <a:xfrm flipH="1">
            <a:off x="2747126" y="3285299"/>
            <a:ext cx="1389600" cy="458100"/>
          </a:xfrm>
          <a:prstGeom prst="bentConnector2">
            <a:avLst/>
          </a:prstGeom>
          <a:noFill/>
          <a:ln w="12700" cap="flat" cmpd="sng">
            <a:solidFill>
              <a:schemeClr val="accent1"/>
            </a:solidFill>
            <a:prstDash val="solid"/>
            <a:miter lim="800000"/>
            <a:headEnd type="none" w="sm" len="sm"/>
            <a:tailEnd type="none" w="sm" len="sm"/>
          </a:ln>
        </p:spPr>
      </p:cxnSp>
      <p:cxnSp>
        <p:nvCxnSpPr>
          <p:cNvPr id="461" name="Shape 461"/>
          <p:cNvCxnSpPr>
            <a:stCxn id="456" idx="1"/>
            <a:endCxn id="458" idx="0"/>
          </p:cNvCxnSpPr>
          <p:nvPr/>
        </p:nvCxnSpPr>
        <p:spPr>
          <a:xfrm flipH="1">
            <a:off x="1513155" y="4201232"/>
            <a:ext cx="519000" cy="661200"/>
          </a:xfrm>
          <a:prstGeom prst="bentConnector2">
            <a:avLst/>
          </a:prstGeom>
          <a:noFill/>
          <a:ln w="12700" cap="flat" cmpd="sng">
            <a:solidFill>
              <a:schemeClr val="accent1"/>
            </a:solidFill>
            <a:prstDash val="solid"/>
            <a:miter lim="800000"/>
            <a:headEnd type="none" w="sm" len="sm"/>
            <a:tailEnd type="none" w="sm" len="sm"/>
          </a:ln>
        </p:spPr>
      </p:cxnSp>
      <p:cxnSp>
        <p:nvCxnSpPr>
          <p:cNvPr id="462" name="Shape 462"/>
          <p:cNvCxnSpPr>
            <a:stCxn id="456" idx="3"/>
            <a:endCxn id="459" idx="0"/>
          </p:cNvCxnSpPr>
          <p:nvPr/>
        </p:nvCxnSpPr>
        <p:spPr>
          <a:xfrm>
            <a:off x="3461955" y="4201232"/>
            <a:ext cx="337200" cy="661200"/>
          </a:xfrm>
          <a:prstGeom prst="bentConnector2">
            <a:avLst/>
          </a:prstGeom>
          <a:noFill/>
          <a:ln w="12700" cap="flat" cmpd="sng">
            <a:solidFill>
              <a:schemeClr val="accent1"/>
            </a:solidFill>
            <a:prstDash val="solid"/>
            <a:miter lim="800000"/>
            <a:headEnd type="none" w="sm" len="sm"/>
            <a:tailEnd type="none" w="sm" len="sm"/>
          </a:ln>
        </p:spPr>
      </p:cxnSp>
      <p:cxnSp>
        <p:nvCxnSpPr>
          <p:cNvPr id="463" name="Shape 463"/>
          <p:cNvCxnSpPr>
            <a:stCxn id="455" idx="3"/>
            <a:endCxn id="457" idx="0"/>
          </p:cNvCxnSpPr>
          <p:nvPr/>
        </p:nvCxnSpPr>
        <p:spPr>
          <a:xfrm>
            <a:off x="5979926" y="3285299"/>
            <a:ext cx="1346400" cy="458100"/>
          </a:xfrm>
          <a:prstGeom prst="bentConnector2">
            <a:avLst/>
          </a:prstGeom>
          <a:noFill/>
          <a:ln w="12700" cap="flat" cmpd="sng">
            <a:solidFill>
              <a:schemeClr val="accent1"/>
            </a:solidFill>
            <a:prstDash val="solid"/>
            <a:miter lim="800000"/>
            <a:headEnd type="none" w="sm" len="sm"/>
            <a:tailEnd type="none" w="sm" len="sm"/>
          </a:ln>
        </p:spPr>
      </p:cxnSp>
      <p:sp>
        <p:nvSpPr>
          <p:cNvPr id="464" name="Shape 464"/>
          <p:cNvSpPr/>
          <p:nvPr/>
        </p:nvSpPr>
        <p:spPr>
          <a:xfrm>
            <a:off x="7507667" y="4862411"/>
            <a:ext cx="2057400" cy="915900"/>
          </a:xfrm>
          <a:prstGeom prst="roundRect">
            <a:avLst>
              <a:gd name="adj" fmla="val 16667"/>
            </a:avLst>
          </a:prstGeom>
          <a:solidFill>
            <a:srgbClr val="00B0F0"/>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nl-BE" sz="1400" b="0" i="1" u="sng" strike="noStrike" cap="none">
                <a:solidFill>
                  <a:schemeClr val="dk1"/>
                </a:solidFill>
                <a:latin typeface="Calibri"/>
                <a:ea typeface="Calibri"/>
                <a:cs typeface="Calibri"/>
                <a:sym typeface="Calibri"/>
              </a:rPr>
              <a:t>Infrastructuurelement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Calibri"/>
              <a:buNone/>
            </a:pPr>
            <a:r>
              <a:rPr lang="nl-BE" sz="1400" b="0" i="1" u="none" strike="noStrike" cap="none">
                <a:solidFill>
                  <a:schemeClr val="dk1"/>
                </a:solidFill>
                <a:latin typeface="Calibri"/>
                <a:ea typeface="Calibri"/>
                <a:cs typeface="Calibri"/>
                <a:sym typeface="Calibri"/>
              </a:rPr>
              <a:t>(Sensor, Rooster, Straatmeubilair, …)</a:t>
            </a:r>
            <a:endParaRPr sz="1400" b="0" i="1" u="none" strike="noStrike" cap="none">
              <a:solidFill>
                <a:schemeClr val="dk1"/>
              </a:solidFill>
              <a:latin typeface="Calibri"/>
              <a:ea typeface="Calibri"/>
              <a:cs typeface="Calibri"/>
              <a:sym typeface="Calibri"/>
            </a:endParaRPr>
          </a:p>
        </p:txBody>
      </p:sp>
      <p:sp>
        <p:nvSpPr>
          <p:cNvPr id="465" name="Shape 465"/>
          <p:cNvSpPr/>
          <p:nvPr/>
        </p:nvSpPr>
        <p:spPr>
          <a:xfrm>
            <a:off x="5254322" y="4862411"/>
            <a:ext cx="2071800" cy="915900"/>
          </a:xfrm>
          <a:prstGeom prst="roundRect">
            <a:avLst>
              <a:gd name="adj" fmla="val 16667"/>
            </a:avLst>
          </a:prstGeom>
          <a:solidFill>
            <a:srgbClr val="92D050"/>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nl-BE" sz="1400" b="0" i="1" u="sng" strike="noStrike" cap="none">
                <a:solidFill>
                  <a:schemeClr val="dk1"/>
                </a:solidFill>
                <a:latin typeface="Calibri"/>
                <a:ea typeface="Calibri"/>
                <a:cs typeface="Calibri"/>
                <a:sym typeface="Calibri"/>
              </a:rPr>
              <a:t>Vegetatie-element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Calibri"/>
              <a:buNone/>
            </a:pPr>
            <a:r>
              <a:rPr lang="nl-BE" sz="1400" b="0" i="1" u="none" strike="noStrike" cap="none">
                <a:solidFill>
                  <a:schemeClr val="dk1"/>
                </a:solidFill>
                <a:latin typeface="Calibri"/>
                <a:ea typeface="Calibri"/>
                <a:cs typeface="Calibri"/>
                <a:sym typeface="Calibri"/>
              </a:rPr>
              <a:t>(Boomvorm, Haagvorm, Klimvorm, …)</a:t>
            </a:r>
            <a:endParaRPr sz="1400" b="0" i="1" u="none" strike="noStrike" cap="none">
              <a:solidFill>
                <a:schemeClr val="dk1"/>
              </a:solidFill>
              <a:latin typeface="Calibri"/>
              <a:ea typeface="Calibri"/>
              <a:cs typeface="Calibri"/>
              <a:sym typeface="Calibri"/>
            </a:endParaRPr>
          </a:p>
        </p:txBody>
      </p:sp>
      <p:cxnSp>
        <p:nvCxnSpPr>
          <p:cNvPr id="466" name="Shape 466"/>
          <p:cNvCxnSpPr>
            <a:stCxn id="457" idx="1"/>
            <a:endCxn id="465" idx="0"/>
          </p:cNvCxnSpPr>
          <p:nvPr/>
        </p:nvCxnSpPr>
        <p:spPr>
          <a:xfrm flipH="1">
            <a:off x="6290282" y="4201233"/>
            <a:ext cx="114300" cy="661200"/>
          </a:xfrm>
          <a:prstGeom prst="bentConnector2">
            <a:avLst/>
          </a:prstGeom>
          <a:noFill/>
          <a:ln w="12700" cap="flat" cmpd="sng">
            <a:solidFill>
              <a:schemeClr val="accent1"/>
            </a:solidFill>
            <a:prstDash val="solid"/>
            <a:miter lim="800000"/>
            <a:headEnd type="none" w="sm" len="sm"/>
            <a:tailEnd type="none" w="sm" len="sm"/>
          </a:ln>
        </p:spPr>
      </p:cxnSp>
      <p:cxnSp>
        <p:nvCxnSpPr>
          <p:cNvPr id="467" name="Shape 467"/>
          <p:cNvCxnSpPr>
            <a:stCxn id="457" idx="3"/>
            <a:endCxn id="464" idx="0"/>
          </p:cNvCxnSpPr>
          <p:nvPr/>
        </p:nvCxnSpPr>
        <p:spPr>
          <a:xfrm>
            <a:off x="8247782" y="4201233"/>
            <a:ext cx="288600" cy="661200"/>
          </a:xfrm>
          <a:prstGeom prst="bentConnector2">
            <a:avLst/>
          </a:prstGeom>
          <a:noFill/>
          <a:ln w="12700" cap="flat" cmpd="sng">
            <a:solidFill>
              <a:schemeClr val="accent1"/>
            </a:solidFill>
            <a:prstDash val="solid"/>
            <a:miter lim="800000"/>
            <a:headEnd type="none" w="sm" len="sm"/>
            <a:tailEnd type="none" w="sm" len="sm"/>
          </a:ln>
        </p:spPr>
      </p:cxnSp>
      <p:cxnSp>
        <p:nvCxnSpPr>
          <p:cNvPr id="468" name="Shape 468"/>
          <p:cNvCxnSpPr/>
          <p:nvPr/>
        </p:nvCxnSpPr>
        <p:spPr>
          <a:xfrm>
            <a:off x="552604" y="2730566"/>
            <a:ext cx="8973600" cy="0"/>
          </a:xfrm>
          <a:prstGeom prst="straightConnector1">
            <a:avLst/>
          </a:prstGeom>
          <a:noFill/>
          <a:ln w="28575" cap="flat" cmpd="sng">
            <a:solidFill>
              <a:srgbClr val="BFBFBF"/>
            </a:solidFill>
            <a:prstDash val="dash"/>
            <a:miter lim="800000"/>
            <a:headEnd type="none" w="sm" len="sm"/>
            <a:tailEnd type="none" w="sm" len="sm"/>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1038" y="1482215"/>
            <a:ext cx="8544000" cy="4992300"/>
          </a:xfrm>
          <a:prstGeom prst="rect">
            <a:avLst/>
          </a:prstGeom>
        </p:spPr>
        <p:txBody>
          <a:bodyPr spcFirstLastPara="1" wrap="square" lIns="91425" tIns="91425" rIns="91425" bIns="91425" anchor="t" anchorCtr="0">
            <a:noAutofit/>
          </a:bodyPr>
          <a:lstStyle/>
          <a:p>
            <a:pPr marL="457200" lvl="0" indent="-381000" rtl="0">
              <a:lnSpc>
                <a:spcPct val="200000"/>
              </a:lnSpc>
              <a:spcBef>
                <a:spcPts val="700"/>
              </a:spcBef>
              <a:spcAft>
                <a:spcPts val="0"/>
              </a:spcAft>
              <a:buSzPts val="2400"/>
              <a:buAutoNum type="arabicPeriod"/>
            </a:pPr>
            <a:r>
              <a:rPr lang="nl-BE"/>
              <a:t>Scope project - OSLO </a:t>
            </a:r>
            <a:endParaRPr/>
          </a:p>
          <a:p>
            <a:pPr marL="457200" lvl="0" indent="-381000" rtl="0">
              <a:lnSpc>
                <a:spcPct val="200000"/>
              </a:lnSpc>
              <a:spcBef>
                <a:spcPts val="0"/>
              </a:spcBef>
              <a:spcAft>
                <a:spcPts val="0"/>
              </a:spcAft>
              <a:buSzPts val="2400"/>
              <a:buAutoNum type="arabicPeriod"/>
            </a:pPr>
            <a:r>
              <a:rPr lang="nl-BE"/>
              <a:t>Opzet Gegevensmodel Openbaar Domein &amp; Werkgroep</a:t>
            </a:r>
            <a:endParaRPr/>
          </a:p>
          <a:p>
            <a:pPr marL="457200" lvl="0" indent="-381000" rtl="0">
              <a:lnSpc>
                <a:spcPct val="200000"/>
              </a:lnSpc>
              <a:spcBef>
                <a:spcPts val="0"/>
              </a:spcBef>
              <a:spcAft>
                <a:spcPts val="0"/>
              </a:spcAft>
              <a:buSzPts val="2400"/>
              <a:buAutoNum type="arabicPeriod"/>
            </a:pPr>
            <a:r>
              <a:rPr lang="nl-BE"/>
              <a:t>Uiteenzetting Gegevensmodel Openbaar Domein </a:t>
            </a:r>
            <a:endParaRPr/>
          </a:p>
          <a:p>
            <a:pPr marL="457200" lvl="0" indent="-381000">
              <a:lnSpc>
                <a:spcPct val="200000"/>
              </a:lnSpc>
              <a:spcBef>
                <a:spcPts val="0"/>
              </a:spcBef>
              <a:spcAft>
                <a:spcPts val="0"/>
              </a:spcAft>
              <a:buSzPts val="2400"/>
              <a:buAutoNum type="arabicPeriod"/>
            </a:pPr>
            <a:r>
              <a:rPr lang="nl-BE"/>
              <a:t>Vervolgstappen</a:t>
            </a:r>
            <a:endParaRPr/>
          </a:p>
        </p:txBody>
      </p:sp>
      <p:sp>
        <p:nvSpPr>
          <p:cNvPr id="240" name="Shape 240"/>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BE"/>
              <a:t>Agenda</a:t>
            </a:r>
            <a:endParaRPr/>
          </a:p>
        </p:txBody>
      </p:sp>
      <p:sp>
        <p:nvSpPr>
          <p:cNvPr id="241" name="Shape 241"/>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a:spcBef>
                <a:spcPts val="0"/>
              </a:spcBef>
              <a:spcAft>
                <a:spcPts val="0"/>
              </a:spcAft>
              <a:buClr>
                <a:srgbClr val="000000"/>
              </a:buClr>
              <a:buFont typeface="Arial"/>
              <a:buNone/>
            </a:pPr>
            <a:fld id="{00000000-1234-1234-1234-123412341234}" type="slidenum">
              <a:rPr lang="nl-BE"/>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681038" y="365126"/>
            <a:ext cx="8544000" cy="98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Overzicht belangrijkste concepten in het informatiemodel</a:t>
            </a:r>
            <a:endParaRPr sz="3200" b="0" i="0" u="none" strike="noStrike" cap="none">
              <a:solidFill>
                <a:schemeClr val="dk1"/>
              </a:solidFill>
              <a:latin typeface="Arial"/>
              <a:ea typeface="Arial"/>
              <a:cs typeface="Arial"/>
              <a:sym typeface="Arial"/>
            </a:endParaRPr>
          </a:p>
        </p:txBody>
      </p:sp>
      <p:sp>
        <p:nvSpPr>
          <p:cNvPr id="474" name="Shape 474"/>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chemeClr val="dk2"/>
              </a:buClr>
              <a:buSzPts val="1100"/>
              <a:buFont typeface="Arial"/>
              <a:buNone/>
            </a:pPr>
            <a:fld id="{00000000-1234-1234-1234-123412341234}" type="slidenum">
              <a:rPr lang="nl-BE" sz="1100" b="0" i="0" u="none" strike="noStrike" cap="none">
                <a:solidFill>
                  <a:schemeClr val="dk2"/>
                </a:solidFill>
                <a:latin typeface="Arial"/>
                <a:ea typeface="Arial"/>
                <a:cs typeface="Arial"/>
                <a:sym typeface="Arial"/>
              </a:rPr>
              <a:t>20</a:t>
            </a:fld>
            <a:endParaRPr sz="1100" b="0" i="0" u="none" strike="noStrike" cap="none">
              <a:solidFill>
                <a:schemeClr val="dk2"/>
              </a:solidFill>
              <a:latin typeface="Arial"/>
              <a:ea typeface="Arial"/>
              <a:cs typeface="Arial"/>
              <a:sym typeface="Arial"/>
            </a:endParaRPr>
          </a:p>
        </p:txBody>
      </p:sp>
      <p:sp>
        <p:nvSpPr>
          <p:cNvPr id="475" name="Shape 475"/>
          <p:cNvSpPr/>
          <p:nvPr/>
        </p:nvSpPr>
        <p:spPr>
          <a:xfrm>
            <a:off x="4136726" y="1701233"/>
            <a:ext cx="1843200" cy="915900"/>
          </a:xfrm>
          <a:prstGeom prst="roundRect">
            <a:avLst>
              <a:gd name="adj" fmla="val 16667"/>
            </a:avLst>
          </a:prstGeom>
          <a:solidFill>
            <a:schemeClr val="accent1"/>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G</a:t>
            </a:r>
            <a:r>
              <a:rPr lang="nl-BE" sz="1799" b="0" i="0" u="none" strike="noStrike" cap="none">
                <a:solidFill>
                  <a:schemeClr val="dk1"/>
                </a:solidFill>
                <a:latin typeface="Calibri"/>
                <a:ea typeface="Calibri"/>
                <a:cs typeface="Calibri"/>
                <a:sym typeface="Calibri"/>
              </a:rPr>
              <a:t>ebied</a:t>
            </a:r>
            <a:endParaRPr sz="1799" b="0" i="0" u="none" strike="noStrike" cap="none">
              <a:solidFill>
                <a:schemeClr val="dk1"/>
              </a:solidFill>
              <a:latin typeface="Calibri"/>
              <a:ea typeface="Calibri"/>
              <a:cs typeface="Calibri"/>
              <a:sym typeface="Calibri"/>
            </a:endParaRPr>
          </a:p>
        </p:txBody>
      </p:sp>
      <p:sp>
        <p:nvSpPr>
          <p:cNvPr id="476" name="Shape 476"/>
          <p:cNvSpPr/>
          <p:nvPr/>
        </p:nvSpPr>
        <p:spPr>
          <a:xfrm>
            <a:off x="4136726" y="2827349"/>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Object</a:t>
            </a:r>
            <a:endParaRPr sz="1799" b="0" i="0" u="none" strike="noStrike" cap="none">
              <a:solidFill>
                <a:srgbClr val="A5A5A5"/>
              </a:solidFill>
              <a:latin typeface="Calibri"/>
              <a:ea typeface="Calibri"/>
              <a:cs typeface="Calibri"/>
              <a:sym typeface="Calibri"/>
            </a:endParaRPr>
          </a:p>
        </p:txBody>
      </p:sp>
      <p:sp>
        <p:nvSpPr>
          <p:cNvPr id="477" name="Shape 477"/>
          <p:cNvSpPr/>
          <p:nvPr/>
        </p:nvSpPr>
        <p:spPr>
          <a:xfrm>
            <a:off x="2032155" y="3743282"/>
            <a:ext cx="14298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Deel</a:t>
            </a:r>
            <a:endParaRPr sz="1799" b="0" i="0" u="none" strike="noStrike" cap="none">
              <a:solidFill>
                <a:srgbClr val="A5A5A5"/>
              </a:solidFill>
              <a:latin typeface="Calibri"/>
              <a:ea typeface="Calibri"/>
              <a:cs typeface="Calibri"/>
              <a:sym typeface="Calibri"/>
            </a:endParaRPr>
          </a:p>
        </p:txBody>
      </p:sp>
      <p:sp>
        <p:nvSpPr>
          <p:cNvPr id="478" name="Shape 478"/>
          <p:cNvSpPr/>
          <p:nvPr/>
        </p:nvSpPr>
        <p:spPr>
          <a:xfrm>
            <a:off x="6404582" y="3743283"/>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Element</a:t>
            </a:r>
            <a:endParaRPr sz="1799" b="0" i="0" u="none" strike="noStrike" cap="none">
              <a:solidFill>
                <a:srgbClr val="A5A5A5"/>
              </a:solidFill>
              <a:latin typeface="Calibri"/>
              <a:ea typeface="Calibri"/>
              <a:cs typeface="Calibri"/>
              <a:sym typeface="Calibri"/>
            </a:endParaRPr>
          </a:p>
        </p:txBody>
      </p:sp>
      <p:sp>
        <p:nvSpPr>
          <p:cNvPr id="479" name="Shape 479"/>
          <p:cNvSpPr/>
          <p:nvPr/>
        </p:nvSpPr>
        <p:spPr>
          <a:xfrm>
            <a:off x="591612" y="4862412"/>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Functie</a:t>
            </a:r>
            <a:endParaRPr sz="1400" b="0" i="0" u="none" strike="noStrike" cap="none">
              <a:solidFill>
                <a:srgbClr val="000000"/>
              </a:solidFill>
              <a:latin typeface="Arial"/>
              <a:ea typeface="Arial"/>
              <a:cs typeface="Arial"/>
              <a:sym typeface="Arial"/>
            </a:endParaRPr>
          </a:p>
        </p:txBody>
      </p:sp>
      <p:sp>
        <p:nvSpPr>
          <p:cNvPr id="480" name="Shape 480"/>
          <p:cNvSpPr/>
          <p:nvPr/>
        </p:nvSpPr>
        <p:spPr>
          <a:xfrm>
            <a:off x="2652640" y="4862412"/>
            <a:ext cx="2293200" cy="13446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Fysiek voorkomen </a:t>
            </a:r>
            <a:r>
              <a:rPr lang="nl-BE" sz="1400" b="0" i="1" u="none" strike="noStrike" cap="none">
                <a:solidFill>
                  <a:srgbClr val="A5A5A5"/>
                </a:solidFill>
                <a:latin typeface="Calibri"/>
                <a:ea typeface="Calibri"/>
                <a:cs typeface="Calibri"/>
                <a:sym typeface="Calibri"/>
              </a:rPr>
              <a:t>(Onbegroeid voorkomen, Begroeid voorkomen, Watervoorkomen</a:t>
            </a:r>
            <a:endParaRPr sz="1400" b="0" i="1" u="none" strike="noStrike" cap="none">
              <a:solidFill>
                <a:srgbClr val="A5A5A5"/>
              </a:solidFill>
              <a:latin typeface="Calibri"/>
              <a:ea typeface="Calibri"/>
              <a:cs typeface="Calibri"/>
              <a:sym typeface="Calibri"/>
            </a:endParaRPr>
          </a:p>
        </p:txBody>
      </p:sp>
      <p:cxnSp>
        <p:nvCxnSpPr>
          <p:cNvPr id="481" name="Shape 481"/>
          <p:cNvCxnSpPr>
            <a:stCxn id="476" idx="1"/>
            <a:endCxn id="477" idx="0"/>
          </p:cNvCxnSpPr>
          <p:nvPr/>
        </p:nvCxnSpPr>
        <p:spPr>
          <a:xfrm flipH="1">
            <a:off x="2747126" y="3285299"/>
            <a:ext cx="1389600" cy="458100"/>
          </a:xfrm>
          <a:prstGeom prst="bentConnector2">
            <a:avLst/>
          </a:prstGeom>
          <a:noFill/>
          <a:ln w="12700" cap="flat" cmpd="sng">
            <a:solidFill>
              <a:schemeClr val="accent1"/>
            </a:solidFill>
            <a:prstDash val="solid"/>
            <a:miter lim="800000"/>
            <a:headEnd type="none" w="sm" len="sm"/>
            <a:tailEnd type="none" w="sm" len="sm"/>
          </a:ln>
        </p:spPr>
      </p:cxnSp>
      <p:cxnSp>
        <p:nvCxnSpPr>
          <p:cNvPr id="482" name="Shape 482"/>
          <p:cNvCxnSpPr>
            <a:stCxn id="477" idx="1"/>
            <a:endCxn id="479" idx="0"/>
          </p:cNvCxnSpPr>
          <p:nvPr/>
        </p:nvCxnSpPr>
        <p:spPr>
          <a:xfrm flipH="1">
            <a:off x="1513155" y="4201232"/>
            <a:ext cx="519000" cy="661200"/>
          </a:xfrm>
          <a:prstGeom prst="bentConnector2">
            <a:avLst/>
          </a:prstGeom>
          <a:noFill/>
          <a:ln w="12700" cap="flat" cmpd="sng">
            <a:solidFill>
              <a:schemeClr val="accent1"/>
            </a:solidFill>
            <a:prstDash val="solid"/>
            <a:miter lim="800000"/>
            <a:headEnd type="none" w="sm" len="sm"/>
            <a:tailEnd type="none" w="sm" len="sm"/>
          </a:ln>
        </p:spPr>
      </p:cxnSp>
      <p:cxnSp>
        <p:nvCxnSpPr>
          <p:cNvPr id="483" name="Shape 483"/>
          <p:cNvCxnSpPr>
            <a:stCxn id="477" idx="3"/>
            <a:endCxn id="480" idx="0"/>
          </p:cNvCxnSpPr>
          <p:nvPr/>
        </p:nvCxnSpPr>
        <p:spPr>
          <a:xfrm>
            <a:off x="3461955" y="4201232"/>
            <a:ext cx="337200" cy="661200"/>
          </a:xfrm>
          <a:prstGeom prst="bentConnector2">
            <a:avLst/>
          </a:prstGeom>
          <a:noFill/>
          <a:ln w="12700" cap="flat" cmpd="sng">
            <a:solidFill>
              <a:schemeClr val="accent1"/>
            </a:solidFill>
            <a:prstDash val="solid"/>
            <a:miter lim="800000"/>
            <a:headEnd type="none" w="sm" len="sm"/>
            <a:tailEnd type="none" w="sm" len="sm"/>
          </a:ln>
        </p:spPr>
      </p:cxnSp>
      <p:cxnSp>
        <p:nvCxnSpPr>
          <p:cNvPr id="484" name="Shape 484"/>
          <p:cNvCxnSpPr>
            <a:stCxn id="476" idx="3"/>
            <a:endCxn id="478" idx="0"/>
          </p:cNvCxnSpPr>
          <p:nvPr/>
        </p:nvCxnSpPr>
        <p:spPr>
          <a:xfrm>
            <a:off x="5979926" y="3285299"/>
            <a:ext cx="1346400" cy="458100"/>
          </a:xfrm>
          <a:prstGeom prst="bentConnector2">
            <a:avLst/>
          </a:prstGeom>
          <a:noFill/>
          <a:ln w="12700" cap="flat" cmpd="sng">
            <a:solidFill>
              <a:schemeClr val="accent1"/>
            </a:solidFill>
            <a:prstDash val="solid"/>
            <a:miter lim="800000"/>
            <a:headEnd type="none" w="sm" len="sm"/>
            <a:tailEnd type="none" w="sm" len="sm"/>
          </a:ln>
        </p:spPr>
      </p:cxnSp>
      <p:sp>
        <p:nvSpPr>
          <p:cNvPr id="485" name="Shape 485"/>
          <p:cNvSpPr/>
          <p:nvPr/>
        </p:nvSpPr>
        <p:spPr>
          <a:xfrm>
            <a:off x="7507667" y="4862411"/>
            <a:ext cx="20574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Infrastructuurelement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A5A5A5"/>
              </a:buClr>
              <a:buSzPts val="1400"/>
              <a:buFont typeface="Calibri"/>
              <a:buNone/>
            </a:pPr>
            <a:r>
              <a:rPr lang="nl-BE" sz="1400" b="0" i="1" u="none" strike="noStrike" cap="none">
                <a:solidFill>
                  <a:srgbClr val="A5A5A5"/>
                </a:solidFill>
                <a:latin typeface="Calibri"/>
                <a:ea typeface="Calibri"/>
                <a:cs typeface="Calibri"/>
                <a:sym typeface="Calibri"/>
              </a:rPr>
              <a:t>(Sensor, Rooster, Straatmeubilair, …)</a:t>
            </a:r>
            <a:endParaRPr sz="1400" b="0" i="1" u="none" strike="noStrike" cap="none">
              <a:solidFill>
                <a:srgbClr val="A5A5A5"/>
              </a:solidFill>
              <a:latin typeface="Calibri"/>
              <a:ea typeface="Calibri"/>
              <a:cs typeface="Calibri"/>
              <a:sym typeface="Calibri"/>
            </a:endParaRPr>
          </a:p>
        </p:txBody>
      </p:sp>
      <p:sp>
        <p:nvSpPr>
          <p:cNvPr id="486" name="Shape 486"/>
          <p:cNvSpPr/>
          <p:nvPr/>
        </p:nvSpPr>
        <p:spPr>
          <a:xfrm>
            <a:off x="5254322" y="4862411"/>
            <a:ext cx="20718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Vegetatie-element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A5A5A5"/>
              </a:buClr>
              <a:buSzPts val="1400"/>
              <a:buFont typeface="Calibri"/>
              <a:buNone/>
            </a:pPr>
            <a:r>
              <a:rPr lang="nl-BE" sz="1400" b="0" i="1" u="none" strike="noStrike" cap="none">
                <a:solidFill>
                  <a:srgbClr val="A5A5A5"/>
                </a:solidFill>
                <a:latin typeface="Calibri"/>
                <a:ea typeface="Calibri"/>
                <a:cs typeface="Calibri"/>
                <a:sym typeface="Calibri"/>
              </a:rPr>
              <a:t>(Boomvorm, Haagvorm, Klimvorm, …)</a:t>
            </a:r>
            <a:endParaRPr sz="1400" b="0" i="1" u="none" strike="noStrike" cap="none">
              <a:solidFill>
                <a:srgbClr val="A5A5A5"/>
              </a:solidFill>
              <a:latin typeface="Calibri"/>
              <a:ea typeface="Calibri"/>
              <a:cs typeface="Calibri"/>
              <a:sym typeface="Calibri"/>
            </a:endParaRPr>
          </a:p>
        </p:txBody>
      </p:sp>
      <p:cxnSp>
        <p:nvCxnSpPr>
          <p:cNvPr id="487" name="Shape 487"/>
          <p:cNvCxnSpPr>
            <a:stCxn id="478" idx="1"/>
            <a:endCxn id="486" idx="0"/>
          </p:cNvCxnSpPr>
          <p:nvPr/>
        </p:nvCxnSpPr>
        <p:spPr>
          <a:xfrm flipH="1">
            <a:off x="6290282" y="4201233"/>
            <a:ext cx="114300" cy="661200"/>
          </a:xfrm>
          <a:prstGeom prst="bentConnector2">
            <a:avLst/>
          </a:prstGeom>
          <a:noFill/>
          <a:ln w="12700" cap="flat" cmpd="sng">
            <a:solidFill>
              <a:schemeClr val="accent1"/>
            </a:solidFill>
            <a:prstDash val="solid"/>
            <a:miter lim="800000"/>
            <a:headEnd type="none" w="sm" len="sm"/>
            <a:tailEnd type="none" w="sm" len="sm"/>
          </a:ln>
        </p:spPr>
      </p:cxnSp>
      <p:cxnSp>
        <p:nvCxnSpPr>
          <p:cNvPr id="488" name="Shape 488"/>
          <p:cNvCxnSpPr>
            <a:stCxn id="478" idx="3"/>
            <a:endCxn id="485" idx="0"/>
          </p:cNvCxnSpPr>
          <p:nvPr/>
        </p:nvCxnSpPr>
        <p:spPr>
          <a:xfrm>
            <a:off x="8247782" y="4201233"/>
            <a:ext cx="288600" cy="661200"/>
          </a:xfrm>
          <a:prstGeom prst="bentConnector2">
            <a:avLst/>
          </a:prstGeom>
          <a:noFill/>
          <a:ln w="12700" cap="flat" cmpd="sng">
            <a:solidFill>
              <a:schemeClr val="accent1"/>
            </a:solidFill>
            <a:prstDash val="solid"/>
            <a:miter lim="800000"/>
            <a:headEnd type="none" w="sm" len="sm"/>
            <a:tailEnd type="none" w="sm" len="sm"/>
          </a:ln>
        </p:spPr>
      </p:cxnSp>
      <p:cxnSp>
        <p:nvCxnSpPr>
          <p:cNvPr id="489" name="Shape 489"/>
          <p:cNvCxnSpPr/>
          <p:nvPr/>
        </p:nvCxnSpPr>
        <p:spPr>
          <a:xfrm>
            <a:off x="552604" y="2730566"/>
            <a:ext cx="8973600" cy="0"/>
          </a:xfrm>
          <a:prstGeom prst="straightConnector1">
            <a:avLst/>
          </a:prstGeom>
          <a:noFill/>
          <a:ln w="28575" cap="flat" cmpd="sng">
            <a:solidFill>
              <a:srgbClr val="BFBFBF"/>
            </a:solidFill>
            <a:prstDash val="dash"/>
            <a:miter lim="800000"/>
            <a:headEnd type="none" w="sm" len="sm"/>
            <a:tailEnd type="none" w="sm" len="sm"/>
          </a:ln>
        </p:spPr>
      </p:cxnSp>
      <p:sp>
        <p:nvSpPr>
          <p:cNvPr id="490" name="Shape 490"/>
          <p:cNvSpPr txBox="1"/>
          <p:nvPr/>
        </p:nvSpPr>
        <p:spPr>
          <a:xfrm>
            <a:off x="6196525" y="1418378"/>
            <a:ext cx="3618600" cy="1243500"/>
          </a:xfrm>
          <a:prstGeom prst="rect">
            <a:avLst/>
          </a:prstGeom>
          <a:solidFill>
            <a:srgbClr val="FFFCCC"/>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Citadelpark is een </a:t>
            </a:r>
            <a:r>
              <a:rPr lang="nl-BE" sz="1799">
                <a:solidFill>
                  <a:schemeClr val="dk1"/>
                </a:solidFill>
                <a:latin typeface="Calibri"/>
                <a:ea typeface="Calibri"/>
                <a:cs typeface="Calibri"/>
                <a:sym typeface="Calibri"/>
              </a:rPr>
              <a:t>‘Park’</a:t>
            </a:r>
            <a:r>
              <a:rPr lang="nl-BE" sz="1799" b="0" i="0" u="none" strike="noStrike" cap="none">
                <a:solidFill>
                  <a:schemeClr val="dk1"/>
                </a:solidFill>
                <a:latin typeface="Calibri"/>
                <a:ea typeface="Calibri"/>
                <a:cs typeface="Calibri"/>
                <a:sym typeface="Calibri"/>
              </a:rPr>
              <a:t>, om hiermee aan te duiden dat de zone is ontworpen is om recreatie en natuur samen te laten plaatsvinden.</a:t>
            </a:r>
            <a:endParaRPr sz="1799" b="0" i="0" u="none" strike="noStrike" cap="none">
              <a:solidFill>
                <a:schemeClr val="dk1"/>
              </a:solidFill>
              <a:latin typeface="Calibri"/>
              <a:ea typeface="Calibri"/>
              <a:cs typeface="Calibri"/>
              <a:sym typeface="Calibri"/>
            </a:endParaRPr>
          </a:p>
        </p:txBody>
      </p:sp>
      <p:cxnSp>
        <p:nvCxnSpPr>
          <p:cNvPr id="491" name="Shape 491"/>
          <p:cNvCxnSpPr>
            <a:stCxn id="475" idx="3"/>
            <a:endCxn id="490" idx="1"/>
          </p:cNvCxnSpPr>
          <p:nvPr/>
        </p:nvCxnSpPr>
        <p:spPr>
          <a:xfrm rot="10800000" flipH="1">
            <a:off x="5979926" y="2040083"/>
            <a:ext cx="216600" cy="119100"/>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681038" y="365126"/>
            <a:ext cx="8544000" cy="98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Overzicht belangrijkste concepten in het informatiemodel</a:t>
            </a:r>
            <a:endParaRPr sz="3200" b="0" i="0" u="none" strike="noStrike" cap="none">
              <a:solidFill>
                <a:schemeClr val="dk1"/>
              </a:solidFill>
              <a:latin typeface="Arial"/>
              <a:ea typeface="Arial"/>
              <a:cs typeface="Arial"/>
              <a:sym typeface="Arial"/>
            </a:endParaRPr>
          </a:p>
        </p:txBody>
      </p:sp>
      <p:sp>
        <p:nvSpPr>
          <p:cNvPr id="497" name="Shape 497"/>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chemeClr val="dk2"/>
              </a:buClr>
              <a:buSzPts val="1100"/>
              <a:buFont typeface="Arial"/>
              <a:buNone/>
            </a:pPr>
            <a:fld id="{00000000-1234-1234-1234-123412341234}" type="slidenum">
              <a:rPr lang="nl-BE" sz="1100" b="0" i="0" u="none" strike="noStrike" cap="none">
                <a:solidFill>
                  <a:schemeClr val="dk2"/>
                </a:solidFill>
                <a:latin typeface="Arial"/>
                <a:ea typeface="Arial"/>
                <a:cs typeface="Arial"/>
                <a:sym typeface="Arial"/>
              </a:rPr>
              <a:t>21</a:t>
            </a:fld>
            <a:endParaRPr sz="1100" b="0" i="0" u="none" strike="noStrike" cap="none">
              <a:solidFill>
                <a:schemeClr val="dk2"/>
              </a:solidFill>
              <a:latin typeface="Arial"/>
              <a:ea typeface="Arial"/>
              <a:cs typeface="Arial"/>
              <a:sym typeface="Arial"/>
            </a:endParaRPr>
          </a:p>
        </p:txBody>
      </p:sp>
      <p:sp>
        <p:nvSpPr>
          <p:cNvPr id="498" name="Shape 498"/>
          <p:cNvSpPr/>
          <p:nvPr/>
        </p:nvSpPr>
        <p:spPr>
          <a:xfrm>
            <a:off x="4136726" y="1701233"/>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Gebied</a:t>
            </a:r>
            <a:endParaRPr sz="1799" b="0" i="0" u="none" strike="noStrike" cap="none">
              <a:solidFill>
                <a:srgbClr val="A5A5A5"/>
              </a:solidFill>
              <a:latin typeface="Calibri"/>
              <a:ea typeface="Calibri"/>
              <a:cs typeface="Calibri"/>
              <a:sym typeface="Calibri"/>
            </a:endParaRPr>
          </a:p>
        </p:txBody>
      </p:sp>
      <p:sp>
        <p:nvSpPr>
          <p:cNvPr id="499" name="Shape 499"/>
          <p:cNvSpPr/>
          <p:nvPr/>
        </p:nvSpPr>
        <p:spPr>
          <a:xfrm>
            <a:off x="4136726" y="2827349"/>
            <a:ext cx="1843200" cy="915900"/>
          </a:xfrm>
          <a:prstGeom prst="roundRect">
            <a:avLst>
              <a:gd name="adj" fmla="val 16667"/>
            </a:avLst>
          </a:prstGeom>
          <a:solidFill>
            <a:srgbClr val="FFFF99"/>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Object</a:t>
            </a:r>
            <a:endParaRPr sz="1799" b="0" i="0" u="none" strike="noStrike" cap="none">
              <a:solidFill>
                <a:schemeClr val="dk1"/>
              </a:solidFill>
              <a:latin typeface="Calibri"/>
              <a:ea typeface="Calibri"/>
              <a:cs typeface="Calibri"/>
              <a:sym typeface="Calibri"/>
            </a:endParaRPr>
          </a:p>
        </p:txBody>
      </p:sp>
      <p:sp>
        <p:nvSpPr>
          <p:cNvPr id="500" name="Shape 500"/>
          <p:cNvSpPr/>
          <p:nvPr/>
        </p:nvSpPr>
        <p:spPr>
          <a:xfrm>
            <a:off x="2032155" y="3743282"/>
            <a:ext cx="14298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Deel</a:t>
            </a:r>
            <a:endParaRPr sz="1799" b="0" i="0" u="none" strike="noStrike" cap="none">
              <a:solidFill>
                <a:srgbClr val="A5A5A5"/>
              </a:solidFill>
              <a:latin typeface="Calibri"/>
              <a:ea typeface="Calibri"/>
              <a:cs typeface="Calibri"/>
              <a:sym typeface="Calibri"/>
            </a:endParaRPr>
          </a:p>
        </p:txBody>
      </p:sp>
      <p:sp>
        <p:nvSpPr>
          <p:cNvPr id="501" name="Shape 501"/>
          <p:cNvSpPr/>
          <p:nvPr/>
        </p:nvSpPr>
        <p:spPr>
          <a:xfrm>
            <a:off x="6404582" y="3743283"/>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Element</a:t>
            </a:r>
            <a:endParaRPr sz="1799" b="0" i="0" u="none" strike="noStrike" cap="none">
              <a:solidFill>
                <a:srgbClr val="A5A5A5"/>
              </a:solidFill>
              <a:latin typeface="Calibri"/>
              <a:ea typeface="Calibri"/>
              <a:cs typeface="Calibri"/>
              <a:sym typeface="Calibri"/>
            </a:endParaRPr>
          </a:p>
        </p:txBody>
      </p:sp>
      <p:sp>
        <p:nvSpPr>
          <p:cNvPr id="502" name="Shape 502"/>
          <p:cNvSpPr/>
          <p:nvPr/>
        </p:nvSpPr>
        <p:spPr>
          <a:xfrm>
            <a:off x="591612" y="4862412"/>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Functie</a:t>
            </a:r>
            <a:endParaRPr sz="1400" b="0" i="0" u="none" strike="noStrike" cap="none">
              <a:solidFill>
                <a:srgbClr val="000000"/>
              </a:solidFill>
              <a:latin typeface="Arial"/>
              <a:ea typeface="Arial"/>
              <a:cs typeface="Arial"/>
              <a:sym typeface="Arial"/>
            </a:endParaRPr>
          </a:p>
        </p:txBody>
      </p:sp>
      <p:sp>
        <p:nvSpPr>
          <p:cNvPr id="503" name="Shape 503"/>
          <p:cNvSpPr/>
          <p:nvPr/>
        </p:nvSpPr>
        <p:spPr>
          <a:xfrm>
            <a:off x="2652640" y="4862412"/>
            <a:ext cx="2293200" cy="13446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Fysiek voorkomen </a:t>
            </a:r>
            <a:r>
              <a:rPr lang="nl-BE" sz="1400" b="0" i="1" u="none" strike="noStrike" cap="none">
                <a:solidFill>
                  <a:srgbClr val="A5A5A5"/>
                </a:solidFill>
                <a:latin typeface="Calibri"/>
                <a:ea typeface="Calibri"/>
                <a:cs typeface="Calibri"/>
                <a:sym typeface="Calibri"/>
              </a:rPr>
              <a:t>(Onbegroeid voorkomen, Begroeid voorkomen, Watervoorkomen</a:t>
            </a:r>
            <a:endParaRPr sz="1400" b="0" i="1" u="none" strike="noStrike" cap="none">
              <a:solidFill>
                <a:srgbClr val="A5A5A5"/>
              </a:solidFill>
              <a:latin typeface="Calibri"/>
              <a:ea typeface="Calibri"/>
              <a:cs typeface="Calibri"/>
              <a:sym typeface="Calibri"/>
            </a:endParaRPr>
          </a:p>
        </p:txBody>
      </p:sp>
      <p:cxnSp>
        <p:nvCxnSpPr>
          <p:cNvPr id="504" name="Shape 504"/>
          <p:cNvCxnSpPr>
            <a:stCxn id="499" idx="1"/>
            <a:endCxn id="500" idx="0"/>
          </p:cNvCxnSpPr>
          <p:nvPr/>
        </p:nvCxnSpPr>
        <p:spPr>
          <a:xfrm flipH="1">
            <a:off x="2747126" y="3285299"/>
            <a:ext cx="1389600" cy="458100"/>
          </a:xfrm>
          <a:prstGeom prst="bentConnector2">
            <a:avLst/>
          </a:prstGeom>
          <a:noFill/>
          <a:ln w="12700" cap="flat" cmpd="sng">
            <a:solidFill>
              <a:schemeClr val="accent1"/>
            </a:solidFill>
            <a:prstDash val="solid"/>
            <a:miter lim="800000"/>
            <a:headEnd type="none" w="sm" len="sm"/>
            <a:tailEnd type="none" w="sm" len="sm"/>
          </a:ln>
        </p:spPr>
      </p:cxnSp>
      <p:cxnSp>
        <p:nvCxnSpPr>
          <p:cNvPr id="505" name="Shape 505"/>
          <p:cNvCxnSpPr>
            <a:stCxn id="500" idx="1"/>
            <a:endCxn id="502" idx="0"/>
          </p:cNvCxnSpPr>
          <p:nvPr/>
        </p:nvCxnSpPr>
        <p:spPr>
          <a:xfrm flipH="1">
            <a:off x="1513155" y="4201232"/>
            <a:ext cx="5190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06" name="Shape 506"/>
          <p:cNvCxnSpPr>
            <a:stCxn id="500" idx="3"/>
            <a:endCxn id="503" idx="0"/>
          </p:cNvCxnSpPr>
          <p:nvPr/>
        </p:nvCxnSpPr>
        <p:spPr>
          <a:xfrm>
            <a:off x="3461955" y="4201232"/>
            <a:ext cx="3372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07" name="Shape 507"/>
          <p:cNvCxnSpPr>
            <a:stCxn id="499" idx="3"/>
            <a:endCxn id="501" idx="0"/>
          </p:cNvCxnSpPr>
          <p:nvPr/>
        </p:nvCxnSpPr>
        <p:spPr>
          <a:xfrm>
            <a:off x="5979926" y="3285299"/>
            <a:ext cx="1346400" cy="458100"/>
          </a:xfrm>
          <a:prstGeom prst="bentConnector2">
            <a:avLst/>
          </a:prstGeom>
          <a:noFill/>
          <a:ln w="12700" cap="flat" cmpd="sng">
            <a:solidFill>
              <a:schemeClr val="accent1"/>
            </a:solidFill>
            <a:prstDash val="solid"/>
            <a:miter lim="800000"/>
            <a:headEnd type="none" w="sm" len="sm"/>
            <a:tailEnd type="none" w="sm" len="sm"/>
          </a:ln>
        </p:spPr>
      </p:cxnSp>
      <p:sp>
        <p:nvSpPr>
          <p:cNvPr id="508" name="Shape 508"/>
          <p:cNvSpPr/>
          <p:nvPr/>
        </p:nvSpPr>
        <p:spPr>
          <a:xfrm>
            <a:off x="7507667" y="4862411"/>
            <a:ext cx="20574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Infrastructuurelement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A5A5A5"/>
              </a:buClr>
              <a:buSzPts val="1400"/>
              <a:buFont typeface="Calibri"/>
              <a:buNone/>
            </a:pPr>
            <a:r>
              <a:rPr lang="nl-BE" sz="1400" b="0" i="1" u="none" strike="noStrike" cap="none">
                <a:solidFill>
                  <a:srgbClr val="A5A5A5"/>
                </a:solidFill>
                <a:latin typeface="Calibri"/>
                <a:ea typeface="Calibri"/>
                <a:cs typeface="Calibri"/>
                <a:sym typeface="Calibri"/>
              </a:rPr>
              <a:t>(Sensor, Rooster, Straatmeubilair, …)</a:t>
            </a:r>
            <a:endParaRPr sz="1400" b="0" i="1" u="none" strike="noStrike" cap="none">
              <a:solidFill>
                <a:srgbClr val="A5A5A5"/>
              </a:solidFill>
              <a:latin typeface="Calibri"/>
              <a:ea typeface="Calibri"/>
              <a:cs typeface="Calibri"/>
              <a:sym typeface="Calibri"/>
            </a:endParaRPr>
          </a:p>
        </p:txBody>
      </p:sp>
      <p:sp>
        <p:nvSpPr>
          <p:cNvPr id="509" name="Shape 509"/>
          <p:cNvSpPr/>
          <p:nvPr/>
        </p:nvSpPr>
        <p:spPr>
          <a:xfrm>
            <a:off x="5254322" y="4862411"/>
            <a:ext cx="20718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Vegetatie-element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A5A5A5"/>
              </a:buClr>
              <a:buSzPts val="1400"/>
              <a:buFont typeface="Calibri"/>
              <a:buNone/>
            </a:pPr>
            <a:r>
              <a:rPr lang="nl-BE" sz="1400" b="0" i="1" u="none" strike="noStrike" cap="none">
                <a:solidFill>
                  <a:srgbClr val="A5A5A5"/>
                </a:solidFill>
                <a:latin typeface="Calibri"/>
                <a:ea typeface="Calibri"/>
                <a:cs typeface="Calibri"/>
                <a:sym typeface="Calibri"/>
              </a:rPr>
              <a:t>(Boomvorm, Haagvorm, Klimvorm, …)</a:t>
            </a:r>
            <a:endParaRPr sz="1400" b="0" i="1" u="none" strike="noStrike" cap="none">
              <a:solidFill>
                <a:srgbClr val="A5A5A5"/>
              </a:solidFill>
              <a:latin typeface="Calibri"/>
              <a:ea typeface="Calibri"/>
              <a:cs typeface="Calibri"/>
              <a:sym typeface="Calibri"/>
            </a:endParaRPr>
          </a:p>
        </p:txBody>
      </p:sp>
      <p:cxnSp>
        <p:nvCxnSpPr>
          <p:cNvPr id="510" name="Shape 510"/>
          <p:cNvCxnSpPr>
            <a:stCxn id="501" idx="1"/>
            <a:endCxn id="509" idx="0"/>
          </p:cNvCxnSpPr>
          <p:nvPr/>
        </p:nvCxnSpPr>
        <p:spPr>
          <a:xfrm flipH="1">
            <a:off x="6290282" y="4201233"/>
            <a:ext cx="1143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11" name="Shape 511"/>
          <p:cNvCxnSpPr>
            <a:stCxn id="501" idx="3"/>
            <a:endCxn id="508" idx="0"/>
          </p:cNvCxnSpPr>
          <p:nvPr/>
        </p:nvCxnSpPr>
        <p:spPr>
          <a:xfrm>
            <a:off x="8247782" y="4201233"/>
            <a:ext cx="2886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12" name="Shape 512"/>
          <p:cNvCxnSpPr/>
          <p:nvPr/>
        </p:nvCxnSpPr>
        <p:spPr>
          <a:xfrm>
            <a:off x="552604" y="2730566"/>
            <a:ext cx="8973600" cy="0"/>
          </a:xfrm>
          <a:prstGeom prst="straightConnector1">
            <a:avLst/>
          </a:prstGeom>
          <a:noFill/>
          <a:ln w="28575" cap="flat" cmpd="sng">
            <a:solidFill>
              <a:srgbClr val="BFBFBF"/>
            </a:solidFill>
            <a:prstDash val="dash"/>
            <a:miter lim="800000"/>
            <a:headEnd type="none" w="sm" len="sm"/>
            <a:tailEnd type="none" w="sm" len="sm"/>
          </a:ln>
        </p:spPr>
      </p:cxnSp>
      <p:sp>
        <p:nvSpPr>
          <p:cNvPr id="513" name="Shape 513"/>
          <p:cNvSpPr txBox="1"/>
          <p:nvPr/>
        </p:nvSpPr>
        <p:spPr>
          <a:xfrm>
            <a:off x="6196520" y="2814048"/>
            <a:ext cx="3618600" cy="922800"/>
          </a:xfrm>
          <a:prstGeom prst="rect">
            <a:avLst/>
          </a:prstGeom>
          <a:solidFill>
            <a:srgbClr val="FFFCCC"/>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De hoofdklasse waar alle objecten die beheerd kunnen worden van afgeleid worden.</a:t>
            </a:r>
            <a:endParaRPr sz="1799" b="0" i="0" u="none" strike="noStrike" cap="none">
              <a:solidFill>
                <a:schemeClr val="dk1"/>
              </a:solidFill>
              <a:latin typeface="Calibri"/>
              <a:ea typeface="Calibri"/>
              <a:cs typeface="Calibri"/>
              <a:sym typeface="Calibri"/>
            </a:endParaRPr>
          </a:p>
        </p:txBody>
      </p:sp>
      <p:cxnSp>
        <p:nvCxnSpPr>
          <p:cNvPr id="514" name="Shape 514"/>
          <p:cNvCxnSpPr>
            <a:stCxn id="499" idx="3"/>
            <a:endCxn id="513" idx="1"/>
          </p:cNvCxnSpPr>
          <p:nvPr/>
        </p:nvCxnSpPr>
        <p:spPr>
          <a:xfrm rot="10800000" flipH="1">
            <a:off x="5979926" y="3275399"/>
            <a:ext cx="216600" cy="9900"/>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title"/>
          </p:nvPr>
        </p:nvSpPr>
        <p:spPr>
          <a:xfrm>
            <a:off x="681038" y="365126"/>
            <a:ext cx="8544000" cy="98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Overzicht belangrijkste concepten in het informatiemodel</a:t>
            </a:r>
            <a:endParaRPr sz="3200" b="0" i="0" u="none" strike="noStrike" cap="none">
              <a:solidFill>
                <a:schemeClr val="dk1"/>
              </a:solidFill>
              <a:latin typeface="Arial"/>
              <a:ea typeface="Arial"/>
              <a:cs typeface="Arial"/>
              <a:sym typeface="Arial"/>
            </a:endParaRPr>
          </a:p>
        </p:txBody>
      </p:sp>
      <p:sp>
        <p:nvSpPr>
          <p:cNvPr id="520" name="Shape 520"/>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chemeClr val="dk2"/>
              </a:buClr>
              <a:buSzPts val="1100"/>
              <a:buFont typeface="Arial"/>
              <a:buNone/>
            </a:pPr>
            <a:fld id="{00000000-1234-1234-1234-123412341234}" type="slidenum">
              <a:rPr lang="nl-BE" sz="1100" b="0" i="0" u="none" strike="noStrike" cap="none">
                <a:solidFill>
                  <a:schemeClr val="dk2"/>
                </a:solidFill>
                <a:latin typeface="Arial"/>
                <a:ea typeface="Arial"/>
                <a:cs typeface="Arial"/>
                <a:sym typeface="Arial"/>
              </a:rPr>
              <a:t>22</a:t>
            </a:fld>
            <a:endParaRPr sz="1100" b="0" i="0" u="none" strike="noStrike" cap="none">
              <a:solidFill>
                <a:schemeClr val="dk2"/>
              </a:solidFill>
              <a:latin typeface="Arial"/>
              <a:ea typeface="Arial"/>
              <a:cs typeface="Arial"/>
              <a:sym typeface="Arial"/>
            </a:endParaRPr>
          </a:p>
        </p:txBody>
      </p:sp>
      <p:sp>
        <p:nvSpPr>
          <p:cNvPr id="521" name="Shape 521"/>
          <p:cNvSpPr/>
          <p:nvPr/>
        </p:nvSpPr>
        <p:spPr>
          <a:xfrm>
            <a:off x="4136726" y="1701233"/>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Gebied</a:t>
            </a:r>
            <a:endParaRPr sz="1799" b="0" i="0" u="none" strike="noStrike" cap="none">
              <a:solidFill>
                <a:srgbClr val="A5A5A5"/>
              </a:solidFill>
              <a:latin typeface="Calibri"/>
              <a:ea typeface="Calibri"/>
              <a:cs typeface="Calibri"/>
              <a:sym typeface="Calibri"/>
            </a:endParaRPr>
          </a:p>
        </p:txBody>
      </p:sp>
      <p:sp>
        <p:nvSpPr>
          <p:cNvPr id="522" name="Shape 522"/>
          <p:cNvSpPr/>
          <p:nvPr/>
        </p:nvSpPr>
        <p:spPr>
          <a:xfrm>
            <a:off x="4136726" y="2827349"/>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Object</a:t>
            </a:r>
            <a:endParaRPr sz="1799" b="0" i="0" u="none" strike="noStrike" cap="none">
              <a:solidFill>
                <a:srgbClr val="A5A5A5"/>
              </a:solidFill>
              <a:latin typeface="Calibri"/>
              <a:ea typeface="Calibri"/>
              <a:cs typeface="Calibri"/>
              <a:sym typeface="Calibri"/>
            </a:endParaRPr>
          </a:p>
        </p:txBody>
      </p:sp>
      <p:sp>
        <p:nvSpPr>
          <p:cNvPr id="523" name="Shape 523"/>
          <p:cNvSpPr/>
          <p:nvPr/>
        </p:nvSpPr>
        <p:spPr>
          <a:xfrm>
            <a:off x="2032155" y="3743282"/>
            <a:ext cx="1429800" cy="915900"/>
          </a:xfrm>
          <a:prstGeom prst="roundRect">
            <a:avLst>
              <a:gd name="adj" fmla="val 16667"/>
            </a:avLst>
          </a:prstGeom>
          <a:solidFill>
            <a:srgbClr val="FFFF99"/>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Deel</a:t>
            </a:r>
            <a:endParaRPr sz="1799" b="0" i="0" u="none" strike="noStrike" cap="none">
              <a:solidFill>
                <a:schemeClr val="dk1"/>
              </a:solidFill>
              <a:latin typeface="Calibri"/>
              <a:ea typeface="Calibri"/>
              <a:cs typeface="Calibri"/>
              <a:sym typeface="Calibri"/>
            </a:endParaRPr>
          </a:p>
        </p:txBody>
      </p:sp>
      <p:sp>
        <p:nvSpPr>
          <p:cNvPr id="524" name="Shape 524"/>
          <p:cNvSpPr/>
          <p:nvPr/>
        </p:nvSpPr>
        <p:spPr>
          <a:xfrm>
            <a:off x="6404582" y="3743283"/>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Element</a:t>
            </a:r>
            <a:endParaRPr sz="1799" b="0" i="0" u="none" strike="noStrike" cap="none">
              <a:solidFill>
                <a:srgbClr val="A5A5A5"/>
              </a:solidFill>
              <a:latin typeface="Calibri"/>
              <a:ea typeface="Calibri"/>
              <a:cs typeface="Calibri"/>
              <a:sym typeface="Calibri"/>
            </a:endParaRPr>
          </a:p>
        </p:txBody>
      </p:sp>
      <p:sp>
        <p:nvSpPr>
          <p:cNvPr id="525" name="Shape 525"/>
          <p:cNvSpPr/>
          <p:nvPr/>
        </p:nvSpPr>
        <p:spPr>
          <a:xfrm>
            <a:off x="591612" y="4862412"/>
            <a:ext cx="1843200" cy="915900"/>
          </a:xfrm>
          <a:prstGeom prst="roundRect">
            <a:avLst>
              <a:gd name="adj" fmla="val 16667"/>
            </a:avLst>
          </a:prstGeom>
          <a:solidFill>
            <a:srgbClr val="FFC000"/>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nl-BE" sz="1400" b="0" i="1" u="sng" strike="noStrike" cap="none">
                <a:solidFill>
                  <a:schemeClr val="dk1"/>
                </a:solidFill>
                <a:latin typeface="Calibri"/>
                <a:ea typeface="Calibri"/>
                <a:cs typeface="Calibri"/>
                <a:sym typeface="Calibri"/>
              </a:rPr>
              <a:t>Functie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Calibri"/>
              <a:buNone/>
            </a:pPr>
            <a:r>
              <a:rPr lang="nl-BE" sz="1400" b="0" i="1" u="none" strike="noStrike" cap="none">
                <a:solidFill>
                  <a:schemeClr val="dk1"/>
                </a:solidFill>
                <a:latin typeface="Calibri"/>
                <a:ea typeface="Calibri"/>
                <a:cs typeface="Calibri"/>
                <a:sym typeface="Calibri"/>
              </a:rPr>
              <a:t>(akkerland, speelterrein, voetpad) </a:t>
            </a:r>
            <a:endParaRPr sz="1400" b="0" i="1" u="none" strike="noStrike" cap="none">
              <a:solidFill>
                <a:schemeClr val="dk1"/>
              </a:solidFill>
              <a:latin typeface="Calibri"/>
              <a:ea typeface="Calibri"/>
              <a:cs typeface="Calibri"/>
              <a:sym typeface="Calibri"/>
            </a:endParaRPr>
          </a:p>
        </p:txBody>
      </p:sp>
      <p:sp>
        <p:nvSpPr>
          <p:cNvPr id="526" name="Shape 526"/>
          <p:cNvSpPr/>
          <p:nvPr/>
        </p:nvSpPr>
        <p:spPr>
          <a:xfrm>
            <a:off x="2652640" y="4862412"/>
            <a:ext cx="2293200" cy="1344600"/>
          </a:xfrm>
          <a:prstGeom prst="roundRect">
            <a:avLst>
              <a:gd name="adj" fmla="val 16667"/>
            </a:avLst>
          </a:prstGeom>
          <a:solidFill>
            <a:schemeClr val="accent5"/>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nl-BE" sz="1400" b="0" i="1" u="sng" strike="noStrike" cap="none">
                <a:solidFill>
                  <a:schemeClr val="dk1"/>
                </a:solidFill>
                <a:latin typeface="Calibri"/>
                <a:ea typeface="Calibri"/>
                <a:cs typeface="Calibri"/>
                <a:sym typeface="Calibri"/>
              </a:rPr>
              <a:t>Fysiek voorkomen </a:t>
            </a:r>
            <a:r>
              <a:rPr lang="nl-BE" sz="1400" b="0" i="1" u="none" strike="noStrike" cap="none">
                <a:solidFill>
                  <a:schemeClr val="dk1"/>
                </a:solidFill>
                <a:latin typeface="Calibri"/>
                <a:ea typeface="Calibri"/>
                <a:cs typeface="Calibri"/>
                <a:sym typeface="Calibri"/>
              </a:rPr>
              <a:t>(Onbegroeid voorkomen, Begroeid voorkomen, Watervoorkomen</a:t>
            </a:r>
            <a:endParaRPr sz="1400" b="0" i="1" u="none" strike="noStrike" cap="none">
              <a:solidFill>
                <a:schemeClr val="dk1"/>
              </a:solidFill>
              <a:latin typeface="Calibri"/>
              <a:ea typeface="Calibri"/>
              <a:cs typeface="Calibri"/>
              <a:sym typeface="Calibri"/>
            </a:endParaRPr>
          </a:p>
        </p:txBody>
      </p:sp>
      <p:cxnSp>
        <p:nvCxnSpPr>
          <p:cNvPr id="527" name="Shape 527"/>
          <p:cNvCxnSpPr>
            <a:stCxn id="522" idx="1"/>
            <a:endCxn id="523" idx="0"/>
          </p:cNvCxnSpPr>
          <p:nvPr/>
        </p:nvCxnSpPr>
        <p:spPr>
          <a:xfrm flipH="1">
            <a:off x="2747126" y="3285299"/>
            <a:ext cx="1389600" cy="458100"/>
          </a:xfrm>
          <a:prstGeom prst="bentConnector2">
            <a:avLst/>
          </a:prstGeom>
          <a:noFill/>
          <a:ln w="12700" cap="flat" cmpd="sng">
            <a:solidFill>
              <a:schemeClr val="accent1"/>
            </a:solidFill>
            <a:prstDash val="solid"/>
            <a:miter lim="800000"/>
            <a:headEnd type="none" w="sm" len="sm"/>
            <a:tailEnd type="none" w="sm" len="sm"/>
          </a:ln>
        </p:spPr>
      </p:cxnSp>
      <p:cxnSp>
        <p:nvCxnSpPr>
          <p:cNvPr id="528" name="Shape 528"/>
          <p:cNvCxnSpPr>
            <a:stCxn id="523" idx="1"/>
            <a:endCxn id="525" idx="0"/>
          </p:cNvCxnSpPr>
          <p:nvPr/>
        </p:nvCxnSpPr>
        <p:spPr>
          <a:xfrm flipH="1">
            <a:off x="1513155" y="4201232"/>
            <a:ext cx="5190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29" name="Shape 529"/>
          <p:cNvCxnSpPr>
            <a:stCxn id="523" idx="3"/>
            <a:endCxn id="526" idx="0"/>
          </p:cNvCxnSpPr>
          <p:nvPr/>
        </p:nvCxnSpPr>
        <p:spPr>
          <a:xfrm>
            <a:off x="3461955" y="4201232"/>
            <a:ext cx="3372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30" name="Shape 530"/>
          <p:cNvCxnSpPr>
            <a:stCxn id="522" idx="3"/>
            <a:endCxn id="524" idx="0"/>
          </p:cNvCxnSpPr>
          <p:nvPr/>
        </p:nvCxnSpPr>
        <p:spPr>
          <a:xfrm>
            <a:off x="5979926" y="3285299"/>
            <a:ext cx="1346400" cy="458100"/>
          </a:xfrm>
          <a:prstGeom prst="bentConnector2">
            <a:avLst/>
          </a:prstGeom>
          <a:noFill/>
          <a:ln w="12700" cap="flat" cmpd="sng">
            <a:solidFill>
              <a:schemeClr val="accent1"/>
            </a:solidFill>
            <a:prstDash val="solid"/>
            <a:miter lim="800000"/>
            <a:headEnd type="none" w="sm" len="sm"/>
            <a:tailEnd type="none" w="sm" len="sm"/>
          </a:ln>
        </p:spPr>
      </p:cxnSp>
      <p:sp>
        <p:nvSpPr>
          <p:cNvPr id="531" name="Shape 531"/>
          <p:cNvSpPr/>
          <p:nvPr/>
        </p:nvSpPr>
        <p:spPr>
          <a:xfrm>
            <a:off x="7507667" y="4862411"/>
            <a:ext cx="20574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Infrastructuurelement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A5A5A5"/>
              </a:buClr>
              <a:buSzPts val="1400"/>
              <a:buFont typeface="Calibri"/>
              <a:buNone/>
            </a:pPr>
            <a:r>
              <a:rPr lang="nl-BE" sz="1400" b="0" i="1" u="none" strike="noStrike" cap="none">
                <a:solidFill>
                  <a:srgbClr val="A5A5A5"/>
                </a:solidFill>
                <a:latin typeface="Calibri"/>
                <a:ea typeface="Calibri"/>
                <a:cs typeface="Calibri"/>
                <a:sym typeface="Calibri"/>
              </a:rPr>
              <a:t>(Sensor, Rooster, Straatmeubilair, …)</a:t>
            </a:r>
            <a:endParaRPr sz="1400" b="0" i="1" u="none" strike="noStrike" cap="none">
              <a:solidFill>
                <a:srgbClr val="A5A5A5"/>
              </a:solidFill>
              <a:latin typeface="Calibri"/>
              <a:ea typeface="Calibri"/>
              <a:cs typeface="Calibri"/>
              <a:sym typeface="Calibri"/>
            </a:endParaRPr>
          </a:p>
        </p:txBody>
      </p:sp>
      <p:sp>
        <p:nvSpPr>
          <p:cNvPr id="532" name="Shape 532"/>
          <p:cNvSpPr/>
          <p:nvPr/>
        </p:nvSpPr>
        <p:spPr>
          <a:xfrm>
            <a:off x="5254322" y="4862411"/>
            <a:ext cx="20718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Vegetatie-element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A5A5A5"/>
              </a:buClr>
              <a:buSzPts val="1400"/>
              <a:buFont typeface="Calibri"/>
              <a:buNone/>
            </a:pPr>
            <a:r>
              <a:rPr lang="nl-BE" sz="1400" b="0" i="1" u="none" strike="noStrike" cap="none">
                <a:solidFill>
                  <a:srgbClr val="A5A5A5"/>
                </a:solidFill>
                <a:latin typeface="Calibri"/>
                <a:ea typeface="Calibri"/>
                <a:cs typeface="Calibri"/>
                <a:sym typeface="Calibri"/>
              </a:rPr>
              <a:t>(Boomvorm, Haagvorm, Klimvorm, …)</a:t>
            </a:r>
            <a:endParaRPr sz="1400" b="0" i="1" u="none" strike="noStrike" cap="none">
              <a:solidFill>
                <a:srgbClr val="A5A5A5"/>
              </a:solidFill>
              <a:latin typeface="Calibri"/>
              <a:ea typeface="Calibri"/>
              <a:cs typeface="Calibri"/>
              <a:sym typeface="Calibri"/>
            </a:endParaRPr>
          </a:p>
        </p:txBody>
      </p:sp>
      <p:cxnSp>
        <p:nvCxnSpPr>
          <p:cNvPr id="533" name="Shape 533"/>
          <p:cNvCxnSpPr>
            <a:stCxn id="524" idx="1"/>
            <a:endCxn id="532" idx="0"/>
          </p:cNvCxnSpPr>
          <p:nvPr/>
        </p:nvCxnSpPr>
        <p:spPr>
          <a:xfrm flipH="1">
            <a:off x="6290282" y="4201233"/>
            <a:ext cx="1143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34" name="Shape 534"/>
          <p:cNvCxnSpPr>
            <a:stCxn id="524" idx="3"/>
            <a:endCxn id="531" idx="0"/>
          </p:cNvCxnSpPr>
          <p:nvPr/>
        </p:nvCxnSpPr>
        <p:spPr>
          <a:xfrm>
            <a:off x="8247782" y="4201233"/>
            <a:ext cx="2886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35" name="Shape 535"/>
          <p:cNvCxnSpPr/>
          <p:nvPr/>
        </p:nvCxnSpPr>
        <p:spPr>
          <a:xfrm>
            <a:off x="552604" y="2730566"/>
            <a:ext cx="8973600" cy="0"/>
          </a:xfrm>
          <a:prstGeom prst="straightConnector1">
            <a:avLst/>
          </a:prstGeom>
          <a:noFill/>
          <a:ln w="28575" cap="flat" cmpd="sng">
            <a:solidFill>
              <a:srgbClr val="BFBFBF"/>
            </a:solidFill>
            <a:prstDash val="dash"/>
            <a:miter lim="800000"/>
            <a:headEnd type="none" w="sm" len="sm"/>
            <a:tailEnd type="none" w="sm" len="sm"/>
          </a:ln>
        </p:spPr>
      </p:cxnSp>
      <p:sp>
        <p:nvSpPr>
          <p:cNvPr id="536" name="Shape 536"/>
          <p:cNvSpPr txBox="1"/>
          <p:nvPr/>
        </p:nvSpPr>
        <p:spPr>
          <a:xfrm>
            <a:off x="3757038" y="3285315"/>
            <a:ext cx="3618600" cy="1199700"/>
          </a:xfrm>
          <a:prstGeom prst="rect">
            <a:avLst/>
          </a:prstGeom>
          <a:solidFill>
            <a:srgbClr val="FFFCCC"/>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Homogeen</a:t>
            </a:r>
            <a:r>
              <a:rPr lang="nl-BE" sz="1799" b="0" i="0" u="none" strike="noStrike" cap="none">
                <a:solidFill>
                  <a:schemeClr val="dk1"/>
                </a:solidFill>
                <a:latin typeface="Calibri"/>
                <a:ea typeface="Calibri"/>
                <a:cs typeface="Calibri"/>
                <a:sym typeface="Calibri"/>
              </a:rPr>
              <a:t> gedeelte van het aardoppervlak, met een gelijkaardige functie en fysiek voorkomen.</a:t>
            </a:r>
            <a:endParaRPr sz="1799" b="0" i="0" u="none" strike="noStrike" cap="none">
              <a:solidFill>
                <a:schemeClr val="dk1"/>
              </a:solidFill>
              <a:latin typeface="Calibri"/>
              <a:ea typeface="Calibri"/>
              <a:cs typeface="Calibri"/>
              <a:sym typeface="Calibri"/>
            </a:endParaRPr>
          </a:p>
        </p:txBody>
      </p:sp>
      <p:cxnSp>
        <p:nvCxnSpPr>
          <p:cNvPr id="537" name="Shape 537"/>
          <p:cNvCxnSpPr>
            <a:stCxn id="523" idx="3"/>
            <a:endCxn id="536" idx="1"/>
          </p:cNvCxnSpPr>
          <p:nvPr/>
        </p:nvCxnSpPr>
        <p:spPr>
          <a:xfrm rot="10800000" flipH="1">
            <a:off x="3461955" y="3885032"/>
            <a:ext cx="295200" cy="316200"/>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681038" y="365126"/>
            <a:ext cx="8544000" cy="98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Overzicht belangrijkste concepten in het informatiemodel</a:t>
            </a:r>
            <a:endParaRPr sz="3200" b="0" i="0" u="none" strike="noStrike" cap="none">
              <a:solidFill>
                <a:schemeClr val="dk1"/>
              </a:solidFill>
              <a:latin typeface="Arial"/>
              <a:ea typeface="Arial"/>
              <a:cs typeface="Arial"/>
              <a:sym typeface="Arial"/>
            </a:endParaRPr>
          </a:p>
        </p:txBody>
      </p:sp>
      <p:sp>
        <p:nvSpPr>
          <p:cNvPr id="543" name="Shape 543"/>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chemeClr val="dk2"/>
              </a:buClr>
              <a:buSzPts val="1100"/>
              <a:buFont typeface="Arial"/>
              <a:buNone/>
            </a:pPr>
            <a:fld id="{00000000-1234-1234-1234-123412341234}" type="slidenum">
              <a:rPr lang="nl-BE" sz="1100" b="0" i="0" u="none" strike="noStrike" cap="none">
                <a:solidFill>
                  <a:schemeClr val="dk2"/>
                </a:solidFill>
                <a:latin typeface="Arial"/>
                <a:ea typeface="Arial"/>
                <a:cs typeface="Arial"/>
                <a:sym typeface="Arial"/>
              </a:rPr>
              <a:t>23</a:t>
            </a:fld>
            <a:endParaRPr sz="1100" b="0" i="0" u="none" strike="noStrike" cap="none">
              <a:solidFill>
                <a:schemeClr val="dk2"/>
              </a:solidFill>
              <a:latin typeface="Arial"/>
              <a:ea typeface="Arial"/>
              <a:cs typeface="Arial"/>
              <a:sym typeface="Arial"/>
            </a:endParaRPr>
          </a:p>
        </p:txBody>
      </p:sp>
      <p:sp>
        <p:nvSpPr>
          <p:cNvPr id="544" name="Shape 544"/>
          <p:cNvSpPr/>
          <p:nvPr/>
        </p:nvSpPr>
        <p:spPr>
          <a:xfrm>
            <a:off x="4136726" y="1701233"/>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Gebied</a:t>
            </a:r>
            <a:endParaRPr sz="1799" b="0" i="0" u="none" strike="noStrike" cap="none">
              <a:solidFill>
                <a:srgbClr val="A5A5A5"/>
              </a:solidFill>
              <a:latin typeface="Calibri"/>
              <a:ea typeface="Calibri"/>
              <a:cs typeface="Calibri"/>
              <a:sym typeface="Calibri"/>
            </a:endParaRPr>
          </a:p>
        </p:txBody>
      </p:sp>
      <p:sp>
        <p:nvSpPr>
          <p:cNvPr id="545" name="Shape 545"/>
          <p:cNvSpPr/>
          <p:nvPr/>
        </p:nvSpPr>
        <p:spPr>
          <a:xfrm>
            <a:off x="4136726" y="2827349"/>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Object</a:t>
            </a:r>
            <a:endParaRPr sz="1799" b="0" i="0" u="none" strike="noStrike" cap="none">
              <a:solidFill>
                <a:srgbClr val="A5A5A5"/>
              </a:solidFill>
              <a:latin typeface="Calibri"/>
              <a:ea typeface="Calibri"/>
              <a:cs typeface="Calibri"/>
              <a:sym typeface="Calibri"/>
            </a:endParaRPr>
          </a:p>
        </p:txBody>
      </p:sp>
      <p:sp>
        <p:nvSpPr>
          <p:cNvPr id="546" name="Shape 546"/>
          <p:cNvSpPr/>
          <p:nvPr/>
        </p:nvSpPr>
        <p:spPr>
          <a:xfrm>
            <a:off x="2032155" y="3743282"/>
            <a:ext cx="14298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799"/>
              <a:buFont typeface="Calibri"/>
              <a:buNone/>
            </a:pPr>
            <a:r>
              <a:rPr lang="nl-BE" sz="1799">
                <a:solidFill>
                  <a:srgbClr val="A5A5A5"/>
                </a:solidFill>
                <a:latin typeface="Calibri"/>
                <a:ea typeface="Calibri"/>
                <a:cs typeface="Calibri"/>
                <a:sym typeface="Calibri"/>
              </a:rPr>
              <a:t>Deel</a:t>
            </a:r>
            <a:endParaRPr sz="1799" b="0" i="0" u="none" strike="noStrike" cap="none">
              <a:solidFill>
                <a:srgbClr val="A5A5A5"/>
              </a:solidFill>
              <a:latin typeface="Calibri"/>
              <a:ea typeface="Calibri"/>
              <a:cs typeface="Calibri"/>
              <a:sym typeface="Calibri"/>
            </a:endParaRPr>
          </a:p>
        </p:txBody>
      </p:sp>
      <p:sp>
        <p:nvSpPr>
          <p:cNvPr id="547" name="Shape 547"/>
          <p:cNvSpPr/>
          <p:nvPr/>
        </p:nvSpPr>
        <p:spPr>
          <a:xfrm>
            <a:off x="6404582" y="3743283"/>
            <a:ext cx="1843200" cy="915900"/>
          </a:xfrm>
          <a:prstGeom prst="roundRect">
            <a:avLst>
              <a:gd name="adj" fmla="val 16667"/>
            </a:avLst>
          </a:prstGeom>
          <a:solidFill>
            <a:srgbClr val="FFFF99"/>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Element</a:t>
            </a:r>
            <a:endParaRPr sz="1799" b="0" i="0" u="none" strike="noStrike" cap="none">
              <a:solidFill>
                <a:schemeClr val="dk1"/>
              </a:solidFill>
              <a:latin typeface="Calibri"/>
              <a:ea typeface="Calibri"/>
              <a:cs typeface="Calibri"/>
              <a:sym typeface="Calibri"/>
            </a:endParaRPr>
          </a:p>
        </p:txBody>
      </p:sp>
      <p:sp>
        <p:nvSpPr>
          <p:cNvPr id="548" name="Shape 548"/>
          <p:cNvSpPr/>
          <p:nvPr/>
        </p:nvSpPr>
        <p:spPr>
          <a:xfrm>
            <a:off x="591612" y="4862412"/>
            <a:ext cx="1843200" cy="9159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Functie</a:t>
            </a:r>
            <a:endParaRPr sz="1400" b="0" i="0" u="none" strike="noStrike" cap="none">
              <a:solidFill>
                <a:srgbClr val="000000"/>
              </a:solidFill>
              <a:latin typeface="Arial"/>
              <a:ea typeface="Arial"/>
              <a:cs typeface="Arial"/>
              <a:sym typeface="Arial"/>
            </a:endParaRPr>
          </a:p>
        </p:txBody>
      </p:sp>
      <p:sp>
        <p:nvSpPr>
          <p:cNvPr id="549" name="Shape 549"/>
          <p:cNvSpPr/>
          <p:nvPr/>
        </p:nvSpPr>
        <p:spPr>
          <a:xfrm>
            <a:off x="2652640" y="4862412"/>
            <a:ext cx="2293200" cy="1344600"/>
          </a:xfrm>
          <a:prstGeom prst="roundRect">
            <a:avLst>
              <a:gd name="adj" fmla="val 16667"/>
            </a:avLst>
          </a:prstGeom>
          <a:solidFill>
            <a:srgbClr val="EAEAEA"/>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A5A5A5"/>
              </a:buClr>
              <a:buSzPts val="1400"/>
              <a:buFont typeface="Calibri"/>
              <a:buNone/>
            </a:pPr>
            <a:r>
              <a:rPr lang="nl-BE" sz="1400" b="0" i="1" u="sng" strike="noStrike" cap="none">
                <a:solidFill>
                  <a:srgbClr val="A5A5A5"/>
                </a:solidFill>
                <a:latin typeface="Calibri"/>
                <a:ea typeface="Calibri"/>
                <a:cs typeface="Calibri"/>
                <a:sym typeface="Calibri"/>
              </a:rPr>
              <a:t>Fysiek voorkomen </a:t>
            </a:r>
            <a:r>
              <a:rPr lang="nl-BE" sz="1400" b="0" i="1" u="none" strike="noStrike" cap="none">
                <a:solidFill>
                  <a:srgbClr val="A5A5A5"/>
                </a:solidFill>
                <a:latin typeface="Calibri"/>
                <a:ea typeface="Calibri"/>
                <a:cs typeface="Calibri"/>
                <a:sym typeface="Calibri"/>
              </a:rPr>
              <a:t>(Onbegroeid voorkomen, Begroeid voorkomen, Watervoorkomen</a:t>
            </a:r>
            <a:endParaRPr sz="1400" b="0" i="1" u="none" strike="noStrike" cap="none">
              <a:solidFill>
                <a:srgbClr val="A5A5A5"/>
              </a:solidFill>
              <a:latin typeface="Calibri"/>
              <a:ea typeface="Calibri"/>
              <a:cs typeface="Calibri"/>
              <a:sym typeface="Calibri"/>
            </a:endParaRPr>
          </a:p>
        </p:txBody>
      </p:sp>
      <p:cxnSp>
        <p:nvCxnSpPr>
          <p:cNvPr id="550" name="Shape 550"/>
          <p:cNvCxnSpPr>
            <a:stCxn id="545" idx="1"/>
            <a:endCxn id="546" idx="0"/>
          </p:cNvCxnSpPr>
          <p:nvPr/>
        </p:nvCxnSpPr>
        <p:spPr>
          <a:xfrm flipH="1">
            <a:off x="2747126" y="3285299"/>
            <a:ext cx="1389600" cy="458100"/>
          </a:xfrm>
          <a:prstGeom prst="bentConnector2">
            <a:avLst/>
          </a:prstGeom>
          <a:noFill/>
          <a:ln w="12700" cap="flat" cmpd="sng">
            <a:solidFill>
              <a:schemeClr val="accent1"/>
            </a:solidFill>
            <a:prstDash val="solid"/>
            <a:miter lim="800000"/>
            <a:headEnd type="none" w="sm" len="sm"/>
            <a:tailEnd type="none" w="sm" len="sm"/>
          </a:ln>
        </p:spPr>
      </p:cxnSp>
      <p:cxnSp>
        <p:nvCxnSpPr>
          <p:cNvPr id="551" name="Shape 551"/>
          <p:cNvCxnSpPr>
            <a:stCxn id="546" idx="1"/>
            <a:endCxn id="548" idx="0"/>
          </p:cNvCxnSpPr>
          <p:nvPr/>
        </p:nvCxnSpPr>
        <p:spPr>
          <a:xfrm flipH="1">
            <a:off x="1513155" y="4201232"/>
            <a:ext cx="5190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52" name="Shape 552"/>
          <p:cNvCxnSpPr>
            <a:stCxn id="546" idx="3"/>
            <a:endCxn id="549" idx="0"/>
          </p:cNvCxnSpPr>
          <p:nvPr/>
        </p:nvCxnSpPr>
        <p:spPr>
          <a:xfrm>
            <a:off x="3461955" y="4201232"/>
            <a:ext cx="3372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53" name="Shape 553"/>
          <p:cNvCxnSpPr>
            <a:stCxn id="545" idx="3"/>
            <a:endCxn id="547" idx="0"/>
          </p:cNvCxnSpPr>
          <p:nvPr/>
        </p:nvCxnSpPr>
        <p:spPr>
          <a:xfrm>
            <a:off x="5979926" y="3285299"/>
            <a:ext cx="1346400" cy="458100"/>
          </a:xfrm>
          <a:prstGeom prst="bentConnector2">
            <a:avLst/>
          </a:prstGeom>
          <a:noFill/>
          <a:ln w="12700" cap="flat" cmpd="sng">
            <a:solidFill>
              <a:schemeClr val="accent1"/>
            </a:solidFill>
            <a:prstDash val="solid"/>
            <a:miter lim="800000"/>
            <a:headEnd type="none" w="sm" len="sm"/>
            <a:tailEnd type="none" w="sm" len="sm"/>
          </a:ln>
        </p:spPr>
      </p:cxnSp>
      <p:sp>
        <p:nvSpPr>
          <p:cNvPr id="554" name="Shape 554"/>
          <p:cNvSpPr/>
          <p:nvPr/>
        </p:nvSpPr>
        <p:spPr>
          <a:xfrm>
            <a:off x="7507667" y="4862411"/>
            <a:ext cx="2057400" cy="915900"/>
          </a:xfrm>
          <a:prstGeom prst="roundRect">
            <a:avLst>
              <a:gd name="adj" fmla="val 16667"/>
            </a:avLst>
          </a:prstGeom>
          <a:solidFill>
            <a:srgbClr val="00B0F0"/>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nl-BE" sz="1400" b="0" i="1" u="sng" strike="noStrike" cap="none">
                <a:solidFill>
                  <a:schemeClr val="dk1"/>
                </a:solidFill>
                <a:latin typeface="Calibri"/>
                <a:ea typeface="Calibri"/>
                <a:cs typeface="Calibri"/>
                <a:sym typeface="Calibri"/>
              </a:rPr>
              <a:t>Infrastructuurelement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Calibri"/>
              <a:buNone/>
            </a:pPr>
            <a:r>
              <a:rPr lang="nl-BE" sz="1400" b="0" i="1" u="none" strike="noStrike" cap="none">
                <a:solidFill>
                  <a:schemeClr val="dk1"/>
                </a:solidFill>
                <a:latin typeface="Calibri"/>
                <a:ea typeface="Calibri"/>
                <a:cs typeface="Calibri"/>
                <a:sym typeface="Calibri"/>
              </a:rPr>
              <a:t>(Sensor, Rooster, Straatmeubilair, …)</a:t>
            </a:r>
            <a:endParaRPr sz="1400" b="0" i="1" u="none" strike="noStrike" cap="none">
              <a:solidFill>
                <a:schemeClr val="dk1"/>
              </a:solidFill>
              <a:latin typeface="Calibri"/>
              <a:ea typeface="Calibri"/>
              <a:cs typeface="Calibri"/>
              <a:sym typeface="Calibri"/>
            </a:endParaRPr>
          </a:p>
        </p:txBody>
      </p:sp>
      <p:sp>
        <p:nvSpPr>
          <p:cNvPr id="555" name="Shape 555"/>
          <p:cNvSpPr/>
          <p:nvPr/>
        </p:nvSpPr>
        <p:spPr>
          <a:xfrm>
            <a:off x="5254322" y="4862411"/>
            <a:ext cx="2071800" cy="915900"/>
          </a:xfrm>
          <a:prstGeom prst="roundRect">
            <a:avLst>
              <a:gd name="adj" fmla="val 16667"/>
            </a:avLst>
          </a:prstGeom>
          <a:solidFill>
            <a:srgbClr val="92D050"/>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nl-BE" sz="1400" b="0" i="1" u="sng" strike="noStrike" cap="none">
                <a:solidFill>
                  <a:schemeClr val="dk1"/>
                </a:solidFill>
                <a:latin typeface="Calibri"/>
                <a:ea typeface="Calibri"/>
                <a:cs typeface="Calibri"/>
                <a:sym typeface="Calibri"/>
              </a:rPr>
              <a:t>Vegetatie-element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Calibri"/>
              <a:buNone/>
            </a:pPr>
            <a:r>
              <a:rPr lang="nl-BE" sz="1400" b="0" i="1" u="none" strike="noStrike" cap="none">
                <a:solidFill>
                  <a:schemeClr val="dk1"/>
                </a:solidFill>
                <a:latin typeface="Calibri"/>
                <a:ea typeface="Calibri"/>
                <a:cs typeface="Calibri"/>
                <a:sym typeface="Calibri"/>
              </a:rPr>
              <a:t>(Boomvorm, Haagvorm, Klimvorm, …)</a:t>
            </a:r>
            <a:endParaRPr sz="1400" b="0" i="1" u="none" strike="noStrike" cap="none">
              <a:solidFill>
                <a:schemeClr val="dk1"/>
              </a:solidFill>
              <a:latin typeface="Calibri"/>
              <a:ea typeface="Calibri"/>
              <a:cs typeface="Calibri"/>
              <a:sym typeface="Calibri"/>
            </a:endParaRPr>
          </a:p>
        </p:txBody>
      </p:sp>
      <p:cxnSp>
        <p:nvCxnSpPr>
          <p:cNvPr id="556" name="Shape 556"/>
          <p:cNvCxnSpPr>
            <a:stCxn id="547" idx="1"/>
            <a:endCxn id="555" idx="0"/>
          </p:cNvCxnSpPr>
          <p:nvPr/>
        </p:nvCxnSpPr>
        <p:spPr>
          <a:xfrm flipH="1">
            <a:off x="6290282" y="4201233"/>
            <a:ext cx="1143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57" name="Shape 557"/>
          <p:cNvCxnSpPr>
            <a:stCxn id="547" idx="3"/>
            <a:endCxn id="554" idx="0"/>
          </p:cNvCxnSpPr>
          <p:nvPr/>
        </p:nvCxnSpPr>
        <p:spPr>
          <a:xfrm>
            <a:off x="8247782" y="4201233"/>
            <a:ext cx="288600" cy="661200"/>
          </a:xfrm>
          <a:prstGeom prst="bentConnector2">
            <a:avLst/>
          </a:prstGeom>
          <a:noFill/>
          <a:ln w="12700" cap="flat" cmpd="sng">
            <a:solidFill>
              <a:schemeClr val="accent1"/>
            </a:solidFill>
            <a:prstDash val="solid"/>
            <a:miter lim="800000"/>
            <a:headEnd type="none" w="sm" len="sm"/>
            <a:tailEnd type="none" w="sm" len="sm"/>
          </a:ln>
        </p:spPr>
      </p:cxnSp>
      <p:cxnSp>
        <p:nvCxnSpPr>
          <p:cNvPr id="558" name="Shape 558"/>
          <p:cNvCxnSpPr/>
          <p:nvPr/>
        </p:nvCxnSpPr>
        <p:spPr>
          <a:xfrm>
            <a:off x="552604" y="2730566"/>
            <a:ext cx="8973600" cy="0"/>
          </a:xfrm>
          <a:prstGeom prst="straightConnector1">
            <a:avLst/>
          </a:prstGeom>
          <a:noFill/>
          <a:ln w="28575" cap="flat" cmpd="sng">
            <a:solidFill>
              <a:srgbClr val="BFBFBF"/>
            </a:solidFill>
            <a:prstDash val="dash"/>
            <a:miter lim="800000"/>
            <a:headEnd type="none" w="sm" len="sm"/>
            <a:tailEnd type="none" w="sm" len="sm"/>
          </a:ln>
        </p:spPr>
      </p:cxnSp>
      <p:sp>
        <p:nvSpPr>
          <p:cNvPr id="559" name="Shape 559"/>
          <p:cNvSpPr txBox="1"/>
          <p:nvPr/>
        </p:nvSpPr>
        <p:spPr>
          <a:xfrm>
            <a:off x="6174250" y="1991350"/>
            <a:ext cx="3618600" cy="1194600"/>
          </a:xfrm>
          <a:prstGeom prst="rect">
            <a:avLst/>
          </a:prstGeom>
          <a:solidFill>
            <a:srgbClr val="FFFCCC"/>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b="0" i="0" u="none" strike="noStrike" cap="none">
                <a:solidFill>
                  <a:schemeClr val="dk1"/>
                </a:solidFill>
                <a:latin typeface="Calibri"/>
                <a:ea typeface="Calibri"/>
                <a:cs typeface="Calibri"/>
                <a:sym typeface="Calibri"/>
              </a:rPr>
              <a:t>Afzonderlijk te onderscheiden element dat ofwel direct of indirect bevestigd is aan het aardoppervlak</a:t>
            </a:r>
            <a:r>
              <a:rPr lang="nl-BE" sz="1799">
                <a:solidFill>
                  <a:schemeClr val="dk1"/>
                </a:solidFill>
                <a:latin typeface="Calibri"/>
                <a:ea typeface="Calibri"/>
                <a:cs typeface="Calibri"/>
                <a:sym typeface="Calibri"/>
              </a:rPr>
              <a:t>.</a:t>
            </a:r>
            <a:endParaRPr sz="1799" b="0" i="0" u="none" strike="noStrike" cap="none">
              <a:solidFill>
                <a:schemeClr val="dk1"/>
              </a:solidFill>
              <a:latin typeface="Calibri"/>
              <a:ea typeface="Calibri"/>
              <a:cs typeface="Calibri"/>
              <a:sym typeface="Calibri"/>
            </a:endParaRPr>
          </a:p>
        </p:txBody>
      </p:sp>
      <p:cxnSp>
        <p:nvCxnSpPr>
          <p:cNvPr id="560" name="Shape 560"/>
          <p:cNvCxnSpPr>
            <a:stCxn id="547" idx="0"/>
            <a:endCxn id="559" idx="2"/>
          </p:cNvCxnSpPr>
          <p:nvPr/>
        </p:nvCxnSpPr>
        <p:spPr>
          <a:xfrm rot="10800000" flipH="1">
            <a:off x="7326182" y="3185883"/>
            <a:ext cx="657300" cy="557400"/>
          </a:xfrm>
          <a:prstGeom prst="straightConnector1">
            <a:avLst/>
          </a:prstGeom>
          <a:noFill/>
          <a:ln w="38100" cap="flat" cmpd="sng">
            <a:solidFill>
              <a:schemeClr val="dk1"/>
            </a:solidFill>
            <a:prstDash val="solid"/>
            <a:miter lim="800000"/>
            <a:headEnd type="none" w="sm" len="sm"/>
            <a:tailEnd type="none" w="sm" len="sm"/>
          </a:ln>
        </p:spPr>
      </p:cxnSp>
      <p:sp>
        <p:nvSpPr>
          <p:cNvPr id="561" name="Shape 561"/>
          <p:cNvSpPr txBox="1"/>
          <p:nvPr/>
        </p:nvSpPr>
        <p:spPr>
          <a:xfrm>
            <a:off x="362125" y="6422425"/>
            <a:ext cx="7887600" cy="43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nl-BE" sz="1800" u="sng">
                <a:solidFill>
                  <a:schemeClr val="hlink"/>
                </a:solidFill>
                <a:hlinkClick r:id="rId3"/>
              </a:rPr>
              <a:t>https://test.data.vlaanderen.be/doc/applicatieprofiel/openbaardomein</a:t>
            </a:r>
            <a:r>
              <a:rPr lang="nl-BE" sz="1800"/>
              <a:t> </a:t>
            </a:r>
            <a:endParaRPr sz="18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body" idx="1"/>
          </p:nvPr>
        </p:nvSpPr>
        <p:spPr>
          <a:xfrm>
            <a:off x="681038" y="1482215"/>
            <a:ext cx="8544000" cy="4992300"/>
          </a:xfrm>
          <a:prstGeom prst="rect">
            <a:avLst/>
          </a:prstGeom>
        </p:spPr>
        <p:txBody>
          <a:bodyPr spcFirstLastPara="1" wrap="square" lIns="91425" tIns="91425" rIns="91425" bIns="91425" anchor="t" anchorCtr="0">
            <a:noAutofit/>
          </a:bodyPr>
          <a:lstStyle/>
          <a:p>
            <a:pPr marL="457200" lvl="0" indent="-381000" rtl="0">
              <a:lnSpc>
                <a:spcPct val="150000"/>
              </a:lnSpc>
              <a:spcBef>
                <a:spcPts val="700"/>
              </a:spcBef>
              <a:spcAft>
                <a:spcPts val="0"/>
              </a:spcAft>
              <a:buSzPts val="2400"/>
              <a:buChar char="-"/>
            </a:pPr>
            <a:r>
              <a:rPr lang="nl-BE"/>
              <a:t>Uitbreiding op canoniek informatiemodel</a:t>
            </a:r>
            <a:endParaRPr/>
          </a:p>
          <a:p>
            <a:pPr marL="914400" lvl="1" indent="-381000" rtl="0">
              <a:lnSpc>
                <a:spcPct val="150000"/>
              </a:lnSpc>
              <a:spcBef>
                <a:spcPts val="0"/>
              </a:spcBef>
              <a:spcAft>
                <a:spcPts val="0"/>
              </a:spcAft>
              <a:buSzPts val="2400"/>
              <a:buChar char="-"/>
            </a:pPr>
            <a:r>
              <a:rPr lang="nl-BE"/>
              <a:t>Definities van objecten en attributen (Vocabularium)</a:t>
            </a:r>
            <a:endParaRPr/>
          </a:p>
          <a:p>
            <a:pPr marL="914400" lvl="1" indent="-381000" rtl="0">
              <a:lnSpc>
                <a:spcPct val="150000"/>
              </a:lnSpc>
              <a:spcBef>
                <a:spcPts val="0"/>
              </a:spcBef>
              <a:spcAft>
                <a:spcPts val="0"/>
              </a:spcAft>
              <a:buSzPts val="2400"/>
              <a:buChar char="-"/>
            </a:pPr>
            <a:r>
              <a:rPr lang="nl-BE"/>
              <a:t>En een hiërarchische ordening van objecten (Taxonomie)</a:t>
            </a:r>
            <a:endParaRPr/>
          </a:p>
          <a:p>
            <a:pPr marL="457200" lvl="0" indent="-381000" rtl="0">
              <a:lnSpc>
                <a:spcPct val="150000"/>
              </a:lnSpc>
              <a:spcBef>
                <a:spcPts val="0"/>
              </a:spcBef>
              <a:spcAft>
                <a:spcPts val="0"/>
              </a:spcAft>
              <a:buSzPts val="2400"/>
              <a:buChar char="-"/>
            </a:pPr>
            <a:r>
              <a:rPr lang="nl-BE"/>
              <a:t>Als kapstok voor verdere detaillering door lokale overheden (zie applicatieprofielen)</a:t>
            </a:r>
            <a:endParaRPr/>
          </a:p>
          <a:p>
            <a:pPr marL="457200" lvl="0" indent="-381000" rtl="0">
              <a:lnSpc>
                <a:spcPct val="150000"/>
              </a:lnSpc>
              <a:spcBef>
                <a:spcPts val="0"/>
              </a:spcBef>
              <a:spcAft>
                <a:spcPts val="0"/>
              </a:spcAft>
              <a:buSzPts val="2400"/>
              <a:buChar char="-"/>
            </a:pPr>
            <a:r>
              <a:rPr lang="nl-BE"/>
              <a:t>Relevant voor personen die instaan voor inventarisatie en beheer op terrein</a:t>
            </a:r>
            <a:endParaRPr sz="1800"/>
          </a:p>
          <a:p>
            <a:pPr marL="0" lvl="0" indent="0">
              <a:lnSpc>
                <a:spcPct val="150000"/>
              </a:lnSpc>
              <a:spcBef>
                <a:spcPts val="700"/>
              </a:spcBef>
              <a:spcAft>
                <a:spcPts val="0"/>
              </a:spcAft>
              <a:buNone/>
            </a:pPr>
            <a:endParaRPr/>
          </a:p>
        </p:txBody>
      </p:sp>
      <p:sp>
        <p:nvSpPr>
          <p:cNvPr id="568" name="Shape 568"/>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BE"/>
              <a:t>2 - Vocabularium &amp; Taxonomie  </a:t>
            </a:r>
            <a:endParaRPr/>
          </a:p>
        </p:txBody>
      </p:sp>
      <p:sp>
        <p:nvSpPr>
          <p:cNvPr id="569" name="Shape 569"/>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a:spcBef>
                <a:spcPts val="0"/>
              </a:spcBef>
              <a:spcAft>
                <a:spcPts val="0"/>
              </a:spcAft>
              <a:buClr>
                <a:schemeClr val="dk2"/>
              </a:buClr>
              <a:buSzPts val="1100"/>
              <a:buFont typeface="Arial"/>
              <a:buNone/>
            </a:pPr>
            <a:fld id="{00000000-1234-1234-1234-123412341234}" type="slidenum">
              <a:rPr lang="nl-BE"/>
              <a:t>24</a:t>
            </a:fld>
            <a:endParaRPr/>
          </a:p>
        </p:txBody>
      </p:sp>
      <p:sp>
        <p:nvSpPr>
          <p:cNvPr id="570" name="Shape 570"/>
          <p:cNvSpPr txBox="1"/>
          <p:nvPr/>
        </p:nvSpPr>
        <p:spPr>
          <a:xfrm>
            <a:off x="362125" y="6422425"/>
            <a:ext cx="7887600" cy="43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nl-BE" sz="1800" u="sng">
                <a:solidFill>
                  <a:schemeClr val="hlink"/>
                </a:solidFill>
                <a:hlinkClick r:id="rId3"/>
              </a:rPr>
              <a:t>https://test.data.vlaanderen.be/doc/applicatieprofiel/openbaardomein</a:t>
            </a:r>
            <a:r>
              <a:rPr lang="nl-BE" sz="1800"/>
              <a:t> </a:t>
            </a:r>
            <a:endParaRPr sz="18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1038" y="1482215"/>
            <a:ext cx="8544000" cy="4992300"/>
          </a:xfrm>
          <a:prstGeom prst="rect">
            <a:avLst/>
          </a:prstGeom>
        </p:spPr>
        <p:txBody>
          <a:bodyPr spcFirstLastPara="1" wrap="square" lIns="91425" tIns="91425" rIns="91425" bIns="91425" anchor="t" anchorCtr="0">
            <a:noAutofit/>
          </a:bodyPr>
          <a:lstStyle/>
          <a:p>
            <a:pPr marL="457200" lvl="0" indent="-381000" rtl="0">
              <a:lnSpc>
                <a:spcPct val="150000"/>
              </a:lnSpc>
              <a:spcBef>
                <a:spcPts val="700"/>
              </a:spcBef>
              <a:spcAft>
                <a:spcPts val="0"/>
              </a:spcAft>
              <a:buSzPts val="2400"/>
              <a:buChar char="-"/>
            </a:pPr>
            <a:r>
              <a:rPr lang="nl-BE"/>
              <a:t>Combinatie/groepering van objecten ter ondersteuning van een bepaalde use case (“een View”).</a:t>
            </a:r>
            <a:endParaRPr/>
          </a:p>
          <a:p>
            <a:pPr marL="914400" lvl="1" indent="-381000" rtl="0">
              <a:lnSpc>
                <a:spcPct val="150000"/>
              </a:lnSpc>
              <a:spcBef>
                <a:spcPts val="0"/>
              </a:spcBef>
              <a:spcAft>
                <a:spcPts val="0"/>
              </a:spcAft>
              <a:buSzPts val="2400"/>
              <a:buChar char="-"/>
            </a:pPr>
            <a:r>
              <a:rPr lang="nl-BE"/>
              <a:t>Bijvoorbeeld “beheer”, “kwaliteitsinspectie” </a:t>
            </a:r>
            <a:endParaRPr/>
          </a:p>
          <a:p>
            <a:pPr marL="457200" lvl="0" indent="-381000" rtl="0">
              <a:lnSpc>
                <a:spcPct val="150000"/>
              </a:lnSpc>
              <a:spcBef>
                <a:spcPts val="0"/>
              </a:spcBef>
              <a:spcAft>
                <a:spcPts val="0"/>
              </a:spcAft>
              <a:buSzPts val="2400"/>
              <a:buChar char="-"/>
            </a:pPr>
            <a:r>
              <a:rPr lang="nl-BE"/>
              <a:t>Verdere detaillering van objecten en attributen door lokale overheden</a:t>
            </a:r>
            <a:endParaRPr/>
          </a:p>
          <a:p>
            <a:pPr marL="914400" lvl="1" indent="-381000" rtl="0">
              <a:lnSpc>
                <a:spcPct val="150000"/>
              </a:lnSpc>
              <a:spcBef>
                <a:spcPts val="0"/>
              </a:spcBef>
              <a:spcAft>
                <a:spcPts val="0"/>
              </a:spcAft>
              <a:buSzPts val="2400"/>
              <a:buChar char="-"/>
            </a:pPr>
            <a:r>
              <a:rPr lang="nl-BE"/>
              <a:t>“Als kalkpapier op de huidige objecten”</a:t>
            </a:r>
            <a:endParaRPr/>
          </a:p>
          <a:p>
            <a:pPr marL="0" lvl="0" indent="0">
              <a:lnSpc>
                <a:spcPct val="150000"/>
              </a:lnSpc>
              <a:spcBef>
                <a:spcPts val="700"/>
              </a:spcBef>
              <a:spcAft>
                <a:spcPts val="0"/>
              </a:spcAft>
              <a:buNone/>
            </a:pPr>
            <a:endParaRPr/>
          </a:p>
          <a:p>
            <a:pPr marL="0" lvl="0" indent="0">
              <a:lnSpc>
                <a:spcPct val="150000"/>
              </a:lnSpc>
              <a:spcBef>
                <a:spcPts val="700"/>
              </a:spcBef>
              <a:spcAft>
                <a:spcPts val="0"/>
              </a:spcAft>
              <a:buNone/>
            </a:pPr>
            <a:endParaRPr/>
          </a:p>
        </p:txBody>
      </p:sp>
      <p:sp>
        <p:nvSpPr>
          <p:cNvPr id="577" name="Shape 577"/>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BE"/>
              <a:t>3 - Applicatieprofiel</a:t>
            </a:r>
            <a:endParaRPr/>
          </a:p>
        </p:txBody>
      </p:sp>
      <p:sp>
        <p:nvSpPr>
          <p:cNvPr id="578" name="Shape 578"/>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a:spcBef>
                <a:spcPts val="0"/>
              </a:spcBef>
              <a:spcAft>
                <a:spcPts val="0"/>
              </a:spcAft>
              <a:buClr>
                <a:schemeClr val="dk2"/>
              </a:buClr>
              <a:buSzPts val="1100"/>
              <a:buFont typeface="Arial"/>
              <a:buNone/>
            </a:pPr>
            <a:fld id="{00000000-1234-1234-1234-123412341234}" type="slidenum">
              <a:rPr lang="nl-BE"/>
              <a:t>25</a:t>
            </a:fld>
            <a:endParaRPr/>
          </a:p>
        </p:txBody>
      </p:sp>
      <p:sp>
        <p:nvSpPr>
          <p:cNvPr id="579" name="Shape 579"/>
          <p:cNvSpPr txBox="1"/>
          <p:nvPr/>
        </p:nvSpPr>
        <p:spPr>
          <a:xfrm>
            <a:off x="362125" y="6422425"/>
            <a:ext cx="7887600" cy="43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nl-BE" sz="1800" u="sng">
                <a:solidFill>
                  <a:schemeClr val="hlink"/>
                </a:solidFill>
                <a:hlinkClick r:id="rId3"/>
              </a:rPr>
              <a:t>https://test.data.vlaanderen.be/doc/applicatieprofiel/openbaardomein</a:t>
            </a:r>
            <a:r>
              <a:rPr lang="nl-BE" sz="1800"/>
              <a:t> </a:t>
            </a:r>
            <a:endParaRPr sz="18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 </a:t>
            </a:r>
            <a:endParaRPr sz="3200" b="0" i="0" u="none" strike="noStrike" cap="none">
              <a:solidFill>
                <a:schemeClr val="dk1"/>
              </a:solidFill>
              <a:latin typeface="Arial"/>
              <a:ea typeface="Arial"/>
              <a:cs typeface="Arial"/>
              <a:sym typeface="Arial"/>
            </a:endParaRPr>
          </a:p>
        </p:txBody>
      </p:sp>
      <p:sp>
        <p:nvSpPr>
          <p:cNvPr id="594" name="Shape 594"/>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pic>
        <p:nvPicPr>
          <p:cNvPr id="595" name="Shape 5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906000" cy="6858000"/>
          </a:xfrm>
          <a:prstGeom prst="rect">
            <a:avLst/>
          </a:prstGeom>
          <a:noFill/>
          <a:ln>
            <a:noFill/>
          </a:ln>
        </p:spPr>
      </p:pic>
      <p:sp>
        <p:nvSpPr>
          <p:cNvPr id="596" name="Shape 596"/>
          <p:cNvSpPr/>
          <p:nvPr/>
        </p:nvSpPr>
        <p:spPr>
          <a:xfrm>
            <a:off x="681051" y="5445430"/>
            <a:ext cx="1843200" cy="915900"/>
          </a:xfrm>
          <a:prstGeom prst="roundRect">
            <a:avLst>
              <a:gd name="adj" fmla="val 16667"/>
            </a:avLst>
          </a:prstGeom>
          <a:solidFill>
            <a:schemeClr val="accent1"/>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Gebied</a:t>
            </a:r>
            <a:endParaRPr sz="1799">
              <a:solidFill>
                <a:schemeClr val="dk1"/>
              </a:solidFill>
              <a:latin typeface="Calibri"/>
              <a:ea typeface="Calibri"/>
              <a:cs typeface="Calibri"/>
              <a:sym typeface="Calibri"/>
            </a:endParaRPr>
          </a:p>
        </p:txBody>
      </p:sp>
      <p:sp>
        <p:nvSpPr>
          <p:cNvPr id="597" name="Shape 597"/>
          <p:cNvSpPr/>
          <p:nvPr/>
        </p:nvSpPr>
        <p:spPr>
          <a:xfrm>
            <a:off x="2815400" y="5445425"/>
            <a:ext cx="1970100" cy="915900"/>
          </a:xfrm>
          <a:prstGeom prst="roundRect">
            <a:avLst>
              <a:gd name="adj" fmla="val 16667"/>
            </a:avLst>
          </a:prstGeom>
          <a:solidFill>
            <a:srgbClr val="92D050"/>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nl-BE" sz="1800">
                <a:solidFill>
                  <a:schemeClr val="dk1"/>
                </a:solidFill>
                <a:latin typeface="Calibri"/>
                <a:ea typeface="Calibri"/>
                <a:cs typeface="Calibri"/>
                <a:sym typeface="Calibri"/>
              </a:rPr>
              <a:t>Plein</a:t>
            </a:r>
            <a:endParaRPr sz="1800" b="0"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pic>
        <p:nvPicPr>
          <p:cNvPr id="604" name="Shape 60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094525" y="0"/>
            <a:ext cx="4811475" cy="6858000"/>
          </a:xfrm>
          <a:prstGeom prst="rect">
            <a:avLst/>
          </a:prstGeom>
          <a:noFill/>
          <a:ln>
            <a:noFill/>
          </a:ln>
        </p:spPr>
      </p:pic>
      <p:sp>
        <p:nvSpPr>
          <p:cNvPr id="605" name="Shape 605"/>
          <p:cNvSpPr/>
          <p:nvPr/>
        </p:nvSpPr>
        <p:spPr>
          <a:xfrm>
            <a:off x="1960880" y="166232"/>
            <a:ext cx="1429800" cy="915900"/>
          </a:xfrm>
          <a:prstGeom prst="roundRect">
            <a:avLst>
              <a:gd name="adj" fmla="val 16667"/>
            </a:avLst>
          </a:prstGeom>
          <a:solidFill>
            <a:srgbClr val="FFFF99"/>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Deel</a:t>
            </a:r>
            <a:endParaRPr sz="1799" b="0" i="0" u="none" strike="noStrike" cap="none">
              <a:solidFill>
                <a:schemeClr val="dk1"/>
              </a:solidFill>
              <a:latin typeface="Calibri"/>
              <a:ea typeface="Calibri"/>
              <a:cs typeface="Calibri"/>
              <a:sym typeface="Calibri"/>
            </a:endParaRPr>
          </a:p>
        </p:txBody>
      </p:sp>
      <p:sp>
        <p:nvSpPr>
          <p:cNvPr id="606" name="Shape 606"/>
          <p:cNvSpPr/>
          <p:nvPr/>
        </p:nvSpPr>
        <p:spPr>
          <a:xfrm>
            <a:off x="3022612" y="1326737"/>
            <a:ext cx="1843200" cy="915900"/>
          </a:xfrm>
          <a:prstGeom prst="roundRect">
            <a:avLst>
              <a:gd name="adj" fmla="val 16667"/>
            </a:avLst>
          </a:prstGeom>
          <a:solidFill>
            <a:srgbClr val="B6D7A8"/>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nl-BE" sz="1800">
                <a:solidFill>
                  <a:schemeClr val="dk1"/>
                </a:solidFill>
                <a:latin typeface="Calibri"/>
                <a:ea typeface="Calibri"/>
                <a:cs typeface="Calibri"/>
                <a:sym typeface="Calibri"/>
              </a:rPr>
              <a:t>Groenvlak</a:t>
            </a:r>
            <a:endParaRPr sz="1800" b="0" strike="noStrike" cap="none">
              <a:solidFill>
                <a:schemeClr val="dk1"/>
              </a:solidFill>
              <a:latin typeface="Calibri"/>
              <a:ea typeface="Calibri"/>
              <a:cs typeface="Calibri"/>
              <a:sym typeface="Calibri"/>
            </a:endParaRPr>
          </a:p>
        </p:txBody>
      </p:sp>
      <p:sp>
        <p:nvSpPr>
          <p:cNvPr id="607" name="Shape 607"/>
          <p:cNvSpPr/>
          <p:nvPr/>
        </p:nvSpPr>
        <p:spPr>
          <a:xfrm>
            <a:off x="569700" y="1326725"/>
            <a:ext cx="1843200" cy="915900"/>
          </a:xfrm>
          <a:prstGeom prst="roundRect">
            <a:avLst>
              <a:gd name="adj" fmla="val 16667"/>
            </a:avLst>
          </a:prstGeom>
          <a:solidFill>
            <a:schemeClr val="accent5"/>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r>
              <a:rPr lang="nl-BE" sz="1800" b="0" i="1" u="sng" strike="noStrike" cap="none">
                <a:solidFill>
                  <a:schemeClr val="dk1"/>
                </a:solidFill>
                <a:latin typeface="Calibri"/>
                <a:ea typeface="Calibri"/>
                <a:cs typeface="Calibri"/>
                <a:sym typeface="Calibri"/>
              </a:rPr>
              <a:t>Fysiek voorkomen:</a:t>
            </a:r>
            <a:endParaRPr sz="1800" i="1" u="sng">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800"/>
              <a:buFont typeface="Calibri"/>
              <a:buNone/>
            </a:pPr>
            <a:r>
              <a:rPr lang="nl-BE" sz="1800">
                <a:solidFill>
                  <a:schemeClr val="dk1"/>
                </a:solidFill>
                <a:latin typeface="Calibri"/>
                <a:ea typeface="Calibri"/>
                <a:cs typeface="Calibri"/>
                <a:sym typeface="Calibri"/>
              </a:rPr>
              <a:t>Gazon</a:t>
            </a:r>
            <a:endParaRPr sz="1800">
              <a:solidFill>
                <a:schemeClr val="dk1"/>
              </a:solidFill>
              <a:latin typeface="Calibri"/>
              <a:ea typeface="Calibri"/>
              <a:cs typeface="Calibri"/>
              <a:sym typeface="Calibri"/>
            </a:endParaRPr>
          </a:p>
        </p:txBody>
      </p:sp>
      <p:sp>
        <p:nvSpPr>
          <p:cNvPr id="608" name="Shape 608"/>
          <p:cNvSpPr txBox="1"/>
          <p:nvPr/>
        </p:nvSpPr>
        <p:spPr>
          <a:xfrm>
            <a:off x="381000" y="2639625"/>
            <a:ext cx="2352000" cy="1801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nl-BE"/>
              <a:t>Grasland zonder bloeiende grassen noch planten, gekenmerkt door een monotoon groen uiterlijk, lage soortendiversiteit en een kort vegetatiedek (enkele centimers hoogte). Een gazon wordt in stand gehouden door een intensief beheer (hoge maaifrequentie)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Shape 609"/>
          <p:cNvSpPr txBox="1"/>
          <p:nvPr/>
        </p:nvSpPr>
        <p:spPr>
          <a:xfrm>
            <a:off x="2946400" y="2395025"/>
            <a:ext cx="2010900" cy="217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Terreindeel met aangelegde en beheerde begroeiing, met een hoofdzakelijk visueel-structurerende functie en niet bedoeld om betreden te worden.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610" name="Shape 610"/>
          <p:cNvGraphicFramePr/>
          <p:nvPr/>
        </p:nvGraphicFramePr>
        <p:xfrm>
          <a:off x="632150" y="4913025"/>
          <a:ext cx="4087250" cy="1798200"/>
        </p:xfrm>
        <a:graphic>
          <a:graphicData uri="http://schemas.openxmlformats.org/drawingml/2006/table">
            <a:tbl>
              <a:tblPr>
                <a:noFill/>
                <a:tableStyleId>{3F3987BB-B4E9-425C-9DE3-B878DFD34AEB}</a:tableStyleId>
              </a:tblPr>
              <a:tblGrid>
                <a:gridCol w="1259875">
                  <a:extLst>
                    <a:ext uri="{9D8B030D-6E8A-4147-A177-3AD203B41FA5}">
                      <a16:colId xmlns:a16="http://schemas.microsoft.com/office/drawing/2014/main" val="20000"/>
                    </a:ext>
                  </a:extLst>
                </a:gridCol>
                <a:gridCol w="282737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type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gazon</a:t>
                      </a:r>
                      <a:endParaRPr sz="14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drassigheid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niet-drassig</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geometrie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[102.0, 0.0], [103.0, 1.0], </a:t>
                      </a:r>
                      <a:br>
                        <a:rPr lang="nl-BE" sz="1400" u="none" strike="noStrike" cap="none"/>
                      </a:br>
                      <a:r>
                        <a:rPr lang="nl-BE" sz="1400" u="none" strike="noStrike" cap="none"/>
                        <a:t>[104.0, 0.0], [105.0, 1.0]</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oppervlakte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a:t>10</a:t>
                      </a:r>
                      <a:r>
                        <a:rPr lang="nl-BE" sz="1400" u="none" strike="noStrike" cap="none"/>
                        <a:t>0m²</a:t>
                      </a:r>
                      <a:endParaRPr sz="1400" u="none" strike="noStrike" cap="none"/>
                    </a:p>
                  </a:txBody>
                  <a:tcPr marL="91425" marR="91425" marT="91425" marB="91425"/>
                </a:tc>
                <a:extLst>
                  <a:ext uri="{0D108BD9-81ED-4DB2-BD59-A6C34878D82A}">
                    <a16:rowId xmlns:a16="http://schemas.microsoft.com/office/drawing/2014/main" val="10003"/>
                  </a:ext>
                </a:extLst>
              </a:tr>
            </a:tbl>
          </a:graphicData>
        </a:graphic>
      </p:graphicFrame>
      <p:pic>
        <p:nvPicPr>
          <p:cNvPr id="611" name="Shape 61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94525" y="0"/>
            <a:ext cx="6233900" cy="6858000"/>
          </a:xfrm>
          <a:prstGeom prst="rect">
            <a:avLst/>
          </a:prstGeom>
          <a:noFill/>
          <a:ln>
            <a:noFill/>
          </a:ln>
        </p:spPr>
      </p:pic>
      <p:sp>
        <p:nvSpPr>
          <p:cNvPr id="612" name="Shape 612"/>
          <p:cNvSpPr/>
          <p:nvPr/>
        </p:nvSpPr>
        <p:spPr>
          <a:xfrm>
            <a:off x="5120650" y="3017525"/>
            <a:ext cx="5862300" cy="16050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pic>
        <p:nvPicPr>
          <p:cNvPr id="619" name="Shape 6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075200" y="0"/>
            <a:ext cx="4830794" cy="6858000"/>
          </a:xfrm>
          <a:prstGeom prst="rect">
            <a:avLst/>
          </a:prstGeom>
          <a:noFill/>
          <a:ln>
            <a:noFill/>
          </a:ln>
        </p:spPr>
      </p:pic>
      <p:sp>
        <p:nvSpPr>
          <p:cNvPr id="620" name="Shape 620"/>
          <p:cNvSpPr txBox="1"/>
          <p:nvPr/>
        </p:nvSpPr>
        <p:spPr>
          <a:xfrm>
            <a:off x="560725" y="1345725"/>
            <a:ext cx="4313100" cy="247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2400" b="0" i="0" u="sng" strike="noStrike" cap="none">
                <a:solidFill>
                  <a:srgbClr val="000000"/>
                </a:solidFill>
                <a:latin typeface="Arial"/>
                <a:ea typeface="Arial"/>
                <a:cs typeface="Arial"/>
                <a:sym typeface="Arial"/>
              </a:rPr>
              <a:t>Boomvorm</a:t>
            </a:r>
            <a:endParaRPr sz="2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Individueel te onderscheiden vegetatie-element. Een boom is een overblijvende plant met een verhoute stam en een kroon (kruin).</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sng" strike="noStrike" cap="none">
              <a:solidFill>
                <a:srgbClr val="000000"/>
              </a:solidFill>
              <a:latin typeface="Arial"/>
              <a:ea typeface="Arial"/>
              <a:cs typeface="Arial"/>
              <a:sym typeface="Arial"/>
            </a:endParaRPr>
          </a:p>
        </p:txBody>
      </p:sp>
      <p:sp>
        <p:nvSpPr>
          <p:cNvPr id="621" name="Shape 621"/>
          <p:cNvSpPr/>
          <p:nvPr/>
        </p:nvSpPr>
        <p:spPr>
          <a:xfrm>
            <a:off x="560732" y="263958"/>
            <a:ext cx="1843200" cy="915900"/>
          </a:xfrm>
          <a:prstGeom prst="roundRect">
            <a:avLst>
              <a:gd name="adj" fmla="val 16667"/>
            </a:avLst>
          </a:prstGeom>
          <a:solidFill>
            <a:srgbClr val="FFFF99"/>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r>
              <a:rPr lang="nl-BE" sz="1799">
                <a:solidFill>
                  <a:schemeClr val="dk1"/>
                </a:solidFill>
                <a:latin typeface="Calibri"/>
                <a:ea typeface="Calibri"/>
                <a:cs typeface="Calibri"/>
                <a:sym typeface="Calibri"/>
              </a:rPr>
              <a:t>Element</a:t>
            </a:r>
            <a:endParaRPr sz="1799" b="0" i="0" u="none" strike="noStrike" cap="none">
              <a:solidFill>
                <a:schemeClr val="dk1"/>
              </a:solidFill>
              <a:latin typeface="Calibri"/>
              <a:ea typeface="Calibri"/>
              <a:cs typeface="Calibri"/>
              <a:sym typeface="Calibri"/>
            </a:endParaRPr>
          </a:p>
        </p:txBody>
      </p:sp>
      <p:sp>
        <p:nvSpPr>
          <p:cNvPr id="622" name="Shape 622"/>
          <p:cNvSpPr/>
          <p:nvPr/>
        </p:nvSpPr>
        <p:spPr>
          <a:xfrm>
            <a:off x="2703659" y="263961"/>
            <a:ext cx="2071800" cy="915900"/>
          </a:xfrm>
          <a:prstGeom prst="roundRect">
            <a:avLst>
              <a:gd name="adj" fmla="val 16667"/>
            </a:avLst>
          </a:prstGeom>
          <a:solidFill>
            <a:srgbClr val="92D050"/>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nl-BE" sz="1400" b="0" i="1" u="sng" strike="noStrike" cap="none">
                <a:solidFill>
                  <a:schemeClr val="dk1"/>
                </a:solidFill>
                <a:latin typeface="Calibri"/>
                <a:ea typeface="Calibri"/>
                <a:cs typeface="Calibri"/>
                <a:sym typeface="Calibri"/>
              </a:rPr>
              <a:t>Vegetatie-element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Calibri"/>
              <a:buNone/>
            </a:pPr>
            <a:r>
              <a:rPr lang="nl-BE" sz="1400" b="0" i="1" u="none" strike="noStrike" cap="none">
                <a:solidFill>
                  <a:schemeClr val="dk1"/>
                </a:solidFill>
                <a:latin typeface="Calibri"/>
                <a:ea typeface="Calibri"/>
                <a:cs typeface="Calibri"/>
                <a:sym typeface="Calibri"/>
              </a:rPr>
              <a:t>(Boomvorm)</a:t>
            </a:r>
            <a:endParaRPr sz="1400" b="0" i="1" u="none" strike="noStrike" cap="none">
              <a:solidFill>
                <a:schemeClr val="dk1"/>
              </a:solidFill>
              <a:latin typeface="Calibri"/>
              <a:ea typeface="Calibri"/>
              <a:cs typeface="Calibri"/>
              <a:sym typeface="Calibri"/>
            </a:endParaRPr>
          </a:p>
        </p:txBody>
      </p:sp>
      <p:graphicFrame>
        <p:nvGraphicFramePr>
          <p:cNvPr id="623" name="Shape 623"/>
          <p:cNvGraphicFramePr/>
          <p:nvPr/>
        </p:nvGraphicFramePr>
        <p:xfrm>
          <a:off x="688200" y="3148650"/>
          <a:ext cx="4087250" cy="3383040"/>
        </p:xfrm>
        <a:graphic>
          <a:graphicData uri="http://schemas.openxmlformats.org/drawingml/2006/table">
            <a:tbl>
              <a:tblPr>
                <a:noFill/>
                <a:tableStyleId>{3F3987BB-B4E9-425C-9DE3-B878DFD34AEB}</a:tableStyleId>
              </a:tblPr>
              <a:tblGrid>
                <a:gridCol w="2043625">
                  <a:extLst>
                    <a:ext uri="{9D8B030D-6E8A-4147-A177-3AD203B41FA5}">
                      <a16:colId xmlns:a16="http://schemas.microsoft.com/office/drawing/2014/main" val="20000"/>
                    </a:ext>
                  </a:extLst>
                </a:gridCol>
                <a:gridCol w="204362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conditie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a:t>Goed</a:t>
                      </a:r>
                      <a:endParaRPr sz="14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BE"/>
                        <a:t>groeiFase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a:t>Aanslagfase</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geometrie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4.0416,50.9268</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hoogte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a:t>3,40m</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plantDatum</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a:t>2017-05-02</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soortnaam</a:t>
                      </a:r>
                      <a:r>
                        <a:rPr lang="nl-BE"/>
                        <a:t>Wetenschappelijk</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a:t>....</a:t>
                      </a:r>
                      <a:endParaRPr sz="1400" u="none" strike="noStrike" cap="none"/>
                    </a:p>
                  </a:txBody>
                  <a:tcPr marL="91425" marR="91425" marT="91425" marB="91425"/>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soortnaamNederlands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a:t>….</a:t>
                      </a:r>
                      <a:endParaRPr sz="1400" u="none" strike="noStrike" cap="none"/>
                    </a:p>
                  </a:txBody>
                  <a:tcPr marL="91425" marR="91425" marT="91425" marB="91425"/>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a:t>
                      </a:r>
                      <a:endParaRPr sz="1400" u="none" strike="noStrike" cap="none"/>
                    </a:p>
                  </a:txBody>
                  <a:tcPr marL="91425" marR="91425" marT="91425" marB="91425"/>
                </a:tc>
                <a:extLst>
                  <a:ext uri="{0D108BD9-81ED-4DB2-BD59-A6C34878D82A}">
                    <a16:rowId xmlns:a16="http://schemas.microsoft.com/office/drawing/2014/main" val="10007"/>
                  </a:ext>
                </a:extLst>
              </a:tr>
            </a:tbl>
          </a:graphicData>
        </a:graphic>
      </p:graphicFrame>
      <p:pic>
        <p:nvPicPr>
          <p:cNvPr id="624" name="Shape 624"/>
          <p:cNvPicPr preferRelativeResize="0"/>
          <p:nvPr/>
        </p:nvPicPr>
        <p:blipFill rotWithShape="1">
          <a:blip r:embed="rId4" cstate="email">
            <a:alphaModFix/>
            <a:extLst>
              <a:ext uri="{28A0092B-C50C-407E-A947-70E740481C1C}">
                <a14:useLocalDpi xmlns:a14="http://schemas.microsoft.com/office/drawing/2010/main"/>
              </a:ext>
            </a:extLst>
          </a:blip>
          <a:srcRect t="-1502"/>
          <a:stretch/>
        </p:blipFill>
        <p:spPr>
          <a:xfrm>
            <a:off x="5075200" y="-101600"/>
            <a:ext cx="4830800" cy="6959601"/>
          </a:xfrm>
          <a:prstGeom prst="rect">
            <a:avLst/>
          </a:prstGeom>
          <a:noFill/>
          <a:ln>
            <a:noFill/>
          </a:ln>
        </p:spPr>
      </p:pic>
      <p:sp>
        <p:nvSpPr>
          <p:cNvPr id="625" name="Shape 625"/>
          <p:cNvSpPr/>
          <p:nvPr/>
        </p:nvSpPr>
        <p:spPr>
          <a:xfrm>
            <a:off x="8336275" y="0"/>
            <a:ext cx="853500" cy="4267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body" idx="1"/>
          </p:nvPr>
        </p:nvSpPr>
        <p:spPr>
          <a:xfrm>
            <a:off x="681038" y="1127108"/>
            <a:ext cx="8544000" cy="49923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700"/>
              </a:spcBef>
              <a:spcAft>
                <a:spcPts val="0"/>
              </a:spcAft>
              <a:buClr>
                <a:schemeClr val="dk1"/>
              </a:buClr>
              <a:buSzPts val="2400"/>
              <a:buFont typeface="Arial"/>
              <a:buChar char="-"/>
            </a:pPr>
            <a:r>
              <a:rPr lang="nl-BE" sz="2400" b="0" i="0" u="none" strike="noStrike" cap="none">
                <a:solidFill>
                  <a:schemeClr val="dk1"/>
                </a:solidFill>
                <a:latin typeface="Arial"/>
                <a:ea typeface="Arial"/>
                <a:cs typeface="Arial"/>
                <a:sym typeface="Arial"/>
              </a:rPr>
              <a:t>Praktisch: </a:t>
            </a:r>
            <a:endParaRPr sz="2400" b="0" i="0" u="none" strike="noStrike" cap="none">
              <a:solidFill>
                <a:schemeClr val="dk1"/>
              </a:solidFill>
              <a:latin typeface="Arial"/>
              <a:ea typeface="Arial"/>
              <a:cs typeface="Arial"/>
              <a:sym typeface="Arial"/>
            </a:endParaRPr>
          </a:p>
          <a:p>
            <a:pPr marL="914400" marR="0" lvl="1" indent="-381000" algn="l" rtl="0">
              <a:lnSpc>
                <a:spcPct val="100000"/>
              </a:lnSpc>
              <a:spcBef>
                <a:spcPts val="0"/>
              </a:spcBef>
              <a:spcAft>
                <a:spcPts val="0"/>
              </a:spcAft>
              <a:buClr>
                <a:schemeClr val="dk1"/>
              </a:buClr>
              <a:buSzPts val="2400"/>
              <a:buFont typeface="Arial"/>
              <a:buChar char="-"/>
            </a:pPr>
            <a:r>
              <a:rPr lang="nl-BE" sz="2400" b="0" i="0" u="none" strike="noStrike" cap="none">
                <a:solidFill>
                  <a:schemeClr val="dk1"/>
                </a:solidFill>
                <a:latin typeface="Arial"/>
                <a:ea typeface="Arial"/>
                <a:cs typeface="Arial"/>
                <a:sym typeface="Arial"/>
              </a:rPr>
              <a:t>Gegevensmodel </a:t>
            </a:r>
            <a:r>
              <a:rPr lang="nl-BE"/>
              <a:t>in lijn met</a:t>
            </a:r>
            <a:r>
              <a:rPr lang="nl-BE" sz="2400" b="0" i="0" u="none" strike="noStrike" cap="none">
                <a:solidFill>
                  <a:schemeClr val="dk1"/>
                </a:solidFill>
                <a:latin typeface="Arial"/>
                <a:ea typeface="Arial"/>
                <a:cs typeface="Arial"/>
                <a:sym typeface="Arial"/>
              </a:rPr>
              <a:t> OSLO modelleerregels </a:t>
            </a:r>
            <a:endParaRPr sz="2400" b="0" i="0" u="none" strike="noStrike" cap="none">
              <a:solidFill>
                <a:schemeClr val="dk1"/>
              </a:solidFill>
              <a:latin typeface="Arial"/>
              <a:ea typeface="Arial"/>
              <a:cs typeface="Arial"/>
              <a:sym typeface="Arial"/>
            </a:endParaRPr>
          </a:p>
          <a:p>
            <a:pPr marL="914400" marR="0" lvl="1" indent="-381000" algn="l" rtl="0">
              <a:lnSpc>
                <a:spcPct val="100000"/>
              </a:lnSpc>
              <a:spcBef>
                <a:spcPts val="0"/>
              </a:spcBef>
              <a:spcAft>
                <a:spcPts val="0"/>
              </a:spcAft>
              <a:buClr>
                <a:schemeClr val="dk1"/>
              </a:buClr>
              <a:buSzPts val="2400"/>
              <a:buFont typeface="Arial"/>
              <a:buChar char="-"/>
            </a:pPr>
            <a:r>
              <a:rPr lang="nl-BE" sz="2400" b="0" i="0" u="none" strike="noStrike" cap="none">
                <a:solidFill>
                  <a:schemeClr val="dk1"/>
                </a:solidFill>
                <a:latin typeface="Arial"/>
                <a:ea typeface="Arial"/>
                <a:cs typeface="Arial"/>
                <a:sym typeface="Arial"/>
              </a:rPr>
              <a:t>Directe link met GRB(-skeletbestekken)</a:t>
            </a:r>
            <a:endParaRPr/>
          </a:p>
          <a:p>
            <a:pPr marL="914400" marR="0" lvl="1" indent="-381000" algn="l" rtl="0">
              <a:lnSpc>
                <a:spcPct val="100000"/>
              </a:lnSpc>
              <a:spcBef>
                <a:spcPts val="0"/>
              </a:spcBef>
              <a:spcAft>
                <a:spcPts val="0"/>
              </a:spcAft>
              <a:buSzPts val="2400"/>
              <a:buChar char="-"/>
            </a:pPr>
            <a:r>
              <a:rPr lang="nl-BE" sz="2400" b="0" i="0" u="none" strike="noStrike" cap="none">
                <a:solidFill>
                  <a:schemeClr val="dk1"/>
                </a:solidFill>
                <a:latin typeface="Arial"/>
                <a:ea typeface="Arial"/>
                <a:cs typeface="Arial"/>
                <a:sym typeface="Arial"/>
              </a:rPr>
              <a:t>Interoperabiliteit tussen instanties  </a:t>
            </a:r>
            <a:endParaRPr/>
          </a:p>
        </p:txBody>
      </p:sp>
      <p:sp>
        <p:nvSpPr>
          <p:cNvPr id="632" name="Shape 632"/>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OSLO - Openbaar Domein </a:t>
            </a:r>
            <a:endParaRPr sz="3200" b="0" i="0" u="none" strike="noStrike" cap="none">
              <a:solidFill>
                <a:schemeClr val="dk1"/>
              </a:solidFill>
              <a:latin typeface="Arial"/>
              <a:ea typeface="Arial"/>
              <a:cs typeface="Arial"/>
              <a:sym typeface="Arial"/>
            </a:endParaRPr>
          </a:p>
        </p:txBody>
      </p:sp>
      <p:sp>
        <p:nvSpPr>
          <p:cNvPr id="633" name="Shape 633"/>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pic>
        <p:nvPicPr>
          <p:cNvPr id="634" name="Shape 634" descr="https://lh4.googleusercontent.com/YM40uquIEufjW0Y6i-YuWjunpfD12KfxVSNwbMU-oI73efeM-9xWk7sjL4nlsmKka6-v_53kX3NwTfsJKw2qFZKgzeMEzEPo1Ubzpw1dUOW3mlE0at9HqSLCqavWW7EAZ3SQMJHHoAA"/>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50982" y="3147091"/>
            <a:ext cx="9555020" cy="3129881"/>
          </a:xfrm>
          <a:prstGeom prst="rect">
            <a:avLst/>
          </a:prstGeom>
          <a:noFill/>
          <a:ln>
            <a:noFill/>
          </a:ln>
        </p:spPr>
      </p:pic>
      <p:sp>
        <p:nvSpPr>
          <p:cNvPr id="635" name="Shape 635"/>
          <p:cNvSpPr/>
          <p:nvPr/>
        </p:nvSpPr>
        <p:spPr>
          <a:xfrm>
            <a:off x="4835820" y="3275112"/>
            <a:ext cx="234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36" name="Shape 636"/>
          <p:cNvSpPr/>
          <p:nvPr/>
        </p:nvSpPr>
        <p:spPr>
          <a:xfrm>
            <a:off x="4835820" y="3275112"/>
            <a:ext cx="234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37" name="Shape 637"/>
          <p:cNvSpPr/>
          <p:nvPr/>
        </p:nvSpPr>
        <p:spPr>
          <a:xfrm>
            <a:off x="371114" y="6255795"/>
            <a:ext cx="90573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         OSLO                         Specialisatie                   Uitbreiding                       Inbreiding                     Vervanging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
            </a:r>
            <a:br>
              <a:rPr lang="nl-BE"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cxnSp>
        <p:nvCxnSpPr>
          <p:cNvPr id="638" name="Shape 638"/>
          <p:cNvCxnSpPr/>
          <p:nvPr/>
        </p:nvCxnSpPr>
        <p:spPr>
          <a:xfrm>
            <a:off x="8418753" y="3167723"/>
            <a:ext cx="1136400" cy="1173000"/>
          </a:xfrm>
          <a:prstGeom prst="straightConnector1">
            <a:avLst/>
          </a:prstGeom>
          <a:noFill/>
          <a:ln w="76200" cap="flat" cmpd="sng">
            <a:solidFill>
              <a:srgbClr val="FF0000"/>
            </a:solidFill>
            <a:prstDash val="solid"/>
            <a:round/>
            <a:headEnd type="none" w="sm" len="sm"/>
            <a:tailEnd type="none" w="sm" len="sm"/>
          </a:ln>
        </p:spPr>
      </p:cxnSp>
      <p:cxnSp>
        <p:nvCxnSpPr>
          <p:cNvPr id="639" name="Shape 639"/>
          <p:cNvCxnSpPr/>
          <p:nvPr/>
        </p:nvCxnSpPr>
        <p:spPr>
          <a:xfrm rot="5400000">
            <a:off x="8399255" y="3128791"/>
            <a:ext cx="1136400" cy="1173000"/>
          </a:xfrm>
          <a:prstGeom prst="straightConnector1">
            <a:avLst/>
          </a:prstGeom>
          <a:noFill/>
          <a:ln w="76200" cap="flat" cmpd="sng">
            <a:solidFill>
              <a:srgbClr val="FF000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subTitle" idx="1"/>
          </p:nvPr>
        </p:nvSpPr>
        <p:spPr>
          <a:xfrm>
            <a:off x="1965158" y="4941168"/>
            <a:ext cx="7429500" cy="1655700"/>
          </a:xfrm>
          <a:prstGeom prst="rect">
            <a:avLst/>
          </a:prstGeom>
        </p:spPr>
        <p:txBody>
          <a:bodyPr spcFirstLastPara="1" wrap="square" lIns="91425" tIns="91425" rIns="91425" bIns="91425" anchor="t" anchorCtr="0">
            <a:noAutofit/>
          </a:bodyPr>
          <a:lstStyle/>
          <a:p>
            <a:pPr marL="0" lvl="0" indent="0">
              <a:spcBef>
                <a:spcPts val="700"/>
              </a:spcBef>
              <a:spcAft>
                <a:spcPts val="0"/>
              </a:spcAft>
              <a:buNone/>
            </a:pPr>
            <a:endParaRPr/>
          </a:p>
        </p:txBody>
      </p:sp>
      <p:sp>
        <p:nvSpPr>
          <p:cNvPr id="248" name="Shape 248"/>
          <p:cNvSpPr txBox="1">
            <a:spLocks noGrp="1"/>
          </p:cNvSpPr>
          <p:nvPr>
            <p:ph type="title"/>
          </p:nvPr>
        </p:nvSpPr>
        <p:spPr>
          <a:xfrm>
            <a:off x="974559" y="2002534"/>
            <a:ext cx="8420100" cy="2794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nl-BE"/>
              <a:t>OSLO - Open Standaarden voor Linkende Organisaties</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l-BE"/>
              <a:t>Vervolgstappen</a:t>
            </a:r>
            <a:endParaRPr/>
          </a:p>
        </p:txBody>
      </p:sp>
      <p:sp>
        <p:nvSpPr>
          <p:cNvPr id="646" name="Shape 646"/>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rtl="0">
              <a:spcBef>
                <a:spcPts val="0"/>
              </a:spcBef>
              <a:spcAft>
                <a:spcPts val="0"/>
              </a:spcAft>
              <a:buNone/>
            </a:pPr>
            <a:fld id="{00000000-1234-1234-1234-123412341234}" type="slidenum">
              <a:rPr lang="nl-BE"/>
              <a:t>30</a:t>
            </a:fld>
            <a:endParaRPr/>
          </a:p>
        </p:txBody>
      </p:sp>
      <p:grpSp>
        <p:nvGrpSpPr>
          <p:cNvPr id="647" name="Shape 647"/>
          <p:cNvGrpSpPr/>
          <p:nvPr/>
        </p:nvGrpSpPr>
        <p:grpSpPr>
          <a:xfrm>
            <a:off x="406321" y="1843847"/>
            <a:ext cx="1727008" cy="4250918"/>
            <a:chOff x="1083025" y="1574038"/>
            <a:chExt cx="1834900" cy="2315189"/>
          </a:xfrm>
        </p:grpSpPr>
        <p:sp>
          <p:nvSpPr>
            <p:cNvPr id="648" name="Shape 648"/>
            <p:cNvSpPr txBox="1"/>
            <p:nvPr/>
          </p:nvSpPr>
          <p:spPr>
            <a:xfrm>
              <a:off x="1168328" y="1574038"/>
              <a:ext cx="1060500" cy="241200"/>
            </a:xfrm>
            <a:prstGeom prst="rect">
              <a:avLst/>
            </a:prstGeom>
            <a:noFill/>
            <a:ln>
              <a:noFill/>
            </a:ln>
          </p:spPr>
          <p:txBody>
            <a:bodyPr spcFirstLastPara="1" wrap="square" lIns="99050" tIns="99050" rIns="99050" bIns="99050" anchor="t" anchorCtr="0">
              <a:noAutofit/>
            </a:bodyPr>
            <a:lstStyle/>
            <a:p>
              <a:pPr marL="0" lvl="0" indent="0" algn="r" rtl="0">
                <a:lnSpc>
                  <a:spcPct val="115000"/>
                </a:lnSpc>
                <a:spcBef>
                  <a:spcPts val="0"/>
                </a:spcBef>
                <a:spcAft>
                  <a:spcPts val="0"/>
                </a:spcAft>
                <a:buNone/>
              </a:pPr>
              <a:r>
                <a:rPr lang="nl-BE">
                  <a:solidFill>
                    <a:srgbClr val="0C58D3"/>
                  </a:solidFill>
                  <a:latin typeface="Roboto"/>
                  <a:ea typeface="Roboto"/>
                  <a:cs typeface="Roboto"/>
                  <a:sym typeface="Roboto"/>
                </a:rPr>
                <a:t>mei</a:t>
              </a:r>
              <a:endParaRPr>
                <a:solidFill>
                  <a:srgbClr val="0C58D3"/>
                </a:solidFill>
                <a:latin typeface="Roboto"/>
                <a:ea typeface="Roboto"/>
                <a:cs typeface="Roboto"/>
                <a:sym typeface="Roboto"/>
              </a:endParaRPr>
            </a:p>
            <a:p>
              <a:pPr marL="0" lvl="0" indent="0" algn="r" rtl="0">
                <a:lnSpc>
                  <a:spcPct val="115000"/>
                </a:lnSpc>
                <a:spcBef>
                  <a:spcPts val="1700"/>
                </a:spcBef>
                <a:spcAft>
                  <a:spcPts val="0"/>
                </a:spcAft>
                <a:buNone/>
              </a:pPr>
              <a:endParaRPr>
                <a:solidFill>
                  <a:srgbClr val="0C58D3"/>
                </a:solidFill>
                <a:latin typeface="Roboto"/>
                <a:ea typeface="Roboto"/>
                <a:cs typeface="Roboto"/>
                <a:sym typeface="Roboto"/>
              </a:endParaRPr>
            </a:p>
            <a:p>
              <a:pPr marL="0" lvl="0" indent="0" algn="r" rtl="0">
                <a:lnSpc>
                  <a:spcPct val="115000"/>
                </a:lnSpc>
                <a:spcBef>
                  <a:spcPts val="1700"/>
                </a:spcBef>
                <a:spcAft>
                  <a:spcPts val="1700"/>
                </a:spcAft>
                <a:buNone/>
              </a:pPr>
              <a:endParaRPr>
                <a:solidFill>
                  <a:srgbClr val="0C58D3"/>
                </a:solidFill>
                <a:latin typeface="Roboto"/>
                <a:ea typeface="Roboto"/>
                <a:cs typeface="Roboto"/>
                <a:sym typeface="Roboto"/>
              </a:endParaRPr>
            </a:p>
          </p:txBody>
        </p:sp>
        <p:sp>
          <p:nvSpPr>
            <p:cNvPr id="649" name="Shape 649"/>
            <p:cNvSpPr txBox="1"/>
            <p:nvPr/>
          </p:nvSpPr>
          <p:spPr>
            <a:xfrm>
              <a:off x="1235825" y="2695025"/>
              <a:ext cx="1505100" cy="446400"/>
            </a:xfrm>
            <a:prstGeom prst="rect">
              <a:avLst/>
            </a:prstGeom>
            <a:noFill/>
            <a:ln>
              <a:noFill/>
            </a:ln>
          </p:spPr>
          <p:txBody>
            <a:bodyPr spcFirstLastPara="1" wrap="square" lIns="99050" tIns="99050" rIns="99050" bIns="99050" anchor="b" anchorCtr="0">
              <a:noAutofit/>
            </a:bodyPr>
            <a:lstStyle/>
            <a:p>
              <a:pPr marL="0" lvl="0" indent="0" rtl="0">
                <a:lnSpc>
                  <a:spcPct val="115000"/>
                </a:lnSpc>
                <a:spcBef>
                  <a:spcPts val="0"/>
                </a:spcBef>
                <a:spcAft>
                  <a:spcPts val="0"/>
                </a:spcAft>
                <a:buNone/>
              </a:pPr>
              <a:r>
                <a:rPr lang="nl-BE" b="1">
                  <a:solidFill>
                    <a:srgbClr val="0C58D3"/>
                  </a:solidFill>
                  <a:latin typeface="Roboto"/>
                  <a:ea typeface="Roboto"/>
                  <a:cs typeface="Roboto"/>
                  <a:sym typeface="Roboto"/>
                </a:rPr>
                <a:t>Diepte-</a:t>
              </a:r>
              <a:br>
                <a:rPr lang="nl-BE" b="1">
                  <a:solidFill>
                    <a:srgbClr val="0C58D3"/>
                  </a:solidFill>
                  <a:latin typeface="Roboto"/>
                  <a:ea typeface="Roboto"/>
                  <a:cs typeface="Roboto"/>
                  <a:sym typeface="Roboto"/>
                </a:rPr>
              </a:br>
              <a:r>
                <a:rPr lang="nl-BE" b="1">
                  <a:solidFill>
                    <a:srgbClr val="0C58D3"/>
                  </a:solidFill>
                  <a:latin typeface="Roboto"/>
                  <a:ea typeface="Roboto"/>
                  <a:cs typeface="Roboto"/>
                  <a:sym typeface="Roboto"/>
                </a:rPr>
                <a:t>sessies</a:t>
              </a:r>
              <a:endParaRPr b="1">
                <a:solidFill>
                  <a:srgbClr val="0C58D3"/>
                </a:solidFill>
                <a:latin typeface="Roboto"/>
                <a:ea typeface="Roboto"/>
                <a:cs typeface="Roboto"/>
                <a:sym typeface="Roboto"/>
              </a:endParaRPr>
            </a:p>
          </p:txBody>
        </p:sp>
        <p:sp>
          <p:nvSpPr>
            <p:cNvPr id="650" name="Shape 650"/>
            <p:cNvSpPr txBox="1"/>
            <p:nvPr/>
          </p:nvSpPr>
          <p:spPr>
            <a:xfrm>
              <a:off x="1215706" y="3151826"/>
              <a:ext cx="1702200" cy="737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None/>
              </a:pPr>
              <a:r>
                <a:rPr lang="nl-BE">
                  <a:solidFill>
                    <a:srgbClr val="0C58D3"/>
                  </a:solidFill>
                  <a:latin typeface="Roboto"/>
                  <a:ea typeface="Roboto"/>
                  <a:cs typeface="Roboto"/>
                  <a:sym typeface="Roboto"/>
                </a:rPr>
                <a:t>- Vegetatie </a:t>
              </a:r>
              <a:br>
                <a:rPr lang="nl-BE">
                  <a:solidFill>
                    <a:srgbClr val="0C58D3"/>
                  </a:solidFill>
                  <a:latin typeface="Roboto"/>
                  <a:ea typeface="Roboto"/>
                  <a:cs typeface="Roboto"/>
                  <a:sym typeface="Roboto"/>
                </a:rPr>
              </a:br>
              <a:r>
                <a:rPr lang="nl-BE">
                  <a:solidFill>
                    <a:srgbClr val="0C58D3"/>
                  </a:solidFill>
                  <a:latin typeface="Roboto"/>
                  <a:ea typeface="Roboto"/>
                  <a:cs typeface="Roboto"/>
                  <a:sym typeface="Roboto"/>
                </a:rPr>
                <a:t>- Infrastructuur </a:t>
              </a:r>
              <a:br>
                <a:rPr lang="nl-BE">
                  <a:solidFill>
                    <a:srgbClr val="0C58D3"/>
                  </a:solidFill>
                  <a:latin typeface="Roboto"/>
                  <a:ea typeface="Roboto"/>
                  <a:cs typeface="Roboto"/>
                  <a:sym typeface="Roboto"/>
                </a:rPr>
              </a:br>
              <a:r>
                <a:rPr lang="nl-BE">
                  <a:solidFill>
                    <a:srgbClr val="0C58D3"/>
                  </a:solidFill>
                  <a:latin typeface="Roboto"/>
                  <a:ea typeface="Roboto"/>
                  <a:cs typeface="Roboto"/>
                  <a:sym typeface="Roboto"/>
                </a:rPr>
                <a:t>- Terreindeel - type </a:t>
              </a:r>
              <a:br>
                <a:rPr lang="nl-BE">
                  <a:solidFill>
                    <a:srgbClr val="0C58D3"/>
                  </a:solidFill>
                  <a:latin typeface="Roboto"/>
                  <a:ea typeface="Roboto"/>
                  <a:cs typeface="Roboto"/>
                  <a:sym typeface="Roboto"/>
                </a:rPr>
              </a:br>
              <a:r>
                <a:rPr lang="nl-BE">
                  <a:solidFill>
                    <a:srgbClr val="0C58D3"/>
                  </a:solidFill>
                  <a:latin typeface="Roboto"/>
                  <a:ea typeface="Roboto"/>
                  <a:cs typeface="Roboto"/>
                  <a:sym typeface="Roboto"/>
                </a:rPr>
                <a:t>- Terreindeel - voorkomen</a:t>
              </a:r>
              <a:br>
                <a:rPr lang="nl-BE">
                  <a:solidFill>
                    <a:srgbClr val="0C58D3"/>
                  </a:solidFill>
                  <a:latin typeface="Roboto"/>
                  <a:ea typeface="Roboto"/>
                  <a:cs typeface="Roboto"/>
                  <a:sym typeface="Roboto"/>
                </a:rPr>
              </a:br>
              <a:r>
                <a:rPr lang="nl-BE">
                  <a:solidFill>
                    <a:srgbClr val="0C58D3"/>
                  </a:solidFill>
                  <a:latin typeface="Roboto"/>
                  <a:ea typeface="Roboto"/>
                  <a:cs typeface="Roboto"/>
                  <a:sym typeface="Roboto"/>
                </a:rPr>
                <a:t>- Gebieden</a:t>
              </a:r>
              <a:endParaRPr>
                <a:solidFill>
                  <a:srgbClr val="0C58D3"/>
                </a:solidFill>
                <a:latin typeface="Roboto"/>
                <a:ea typeface="Roboto"/>
                <a:cs typeface="Roboto"/>
                <a:sym typeface="Roboto"/>
              </a:endParaRPr>
            </a:p>
            <a:p>
              <a:pPr marL="0" lvl="0" indent="0" rtl="0">
                <a:lnSpc>
                  <a:spcPct val="115000"/>
                </a:lnSpc>
                <a:spcBef>
                  <a:spcPts val="1700"/>
                </a:spcBef>
                <a:spcAft>
                  <a:spcPts val="1700"/>
                </a:spcAft>
                <a:buNone/>
              </a:pPr>
              <a:endParaRPr>
                <a:solidFill>
                  <a:srgbClr val="0C58D3"/>
                </a:solidFill>
                <a:latin typeface="Roboto"/>
                <a:ea typeface="Roboto"/>
                <a:cs typeface="Roboto"/>
                <a:sym typeface="Roboto"/>
              </a:endParaRPr>
            </a:p>
          </p:txBody>
        </p:sp>
        <p:cxnSp>
          <p:nvCxnSpPr>
            <p:cNvPr id="651" name="Shape 651"/>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652" name="Shape 652"/>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9050" tIns="99050" rIns="99050" bIns="99050" anchor="ctr" anchorCtr="0">
              <a:noAutofit/>
            </a:bodyPr>
            <a:lstStyle/>
            <a:p>
              <a:pPr marL="0" lvl="0" indent="0" rtl="0">
                <a:spcBef>
                  <a:spcPts val="0"/>
                </a:spcBef>
                <a:spcAft>
                  <a:spcPts val="0"/>
                </a:spcAft>
                <a:buNone/>
              </a:pPr>
              <a:r>
                <a:rPr lang="nl-BE" sz="1500"/>
                <a:t>  </a:t>
              </a:r>
              <a:endParaRPr sz="1500"/>
            </a:p>
          </p:txBody>
        </p:sp>
        <p:sp>
          <p:nvSpPr>
            <p:cNvPr id="653" name="Shape 653"/>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grpSp>
        <p:nvGrpSpPr>
          <p:cNvPr id="654" name="Shape 654"/>
          <p:cNvGrpSpPr/>
          <p:nvPr/>
        </p:nvGrpSpPr>
        <p:grpSpPr>
          <a:xfrm>
            <a:off x="6568930" y="1842493"/>
            <a:ext cx="1727008" cy="4250944"/>
            <a:chOff x="1083025" y="1574022"/>
            <a:chExt cx="1834900" cy="2315203"/>
          </a:xfrm>
        </p:grpSpPr>
        <p:sp>
          <p:nvSpPr>
            <p:cNvPr id="655" name="Shape 655"/>
            <p:cNvSpPr txBox="1"/>
            <p:nvPr/>
          </p:nvSpPr>
          <p:spPr>
            <a:xfrm>
              <a:off x="1083028" y="1574022"/>
              <a:ext cx="1145400" cy="241200"/>
            </a:xfrm>
            <a:prstGeom prst="rect">
              <a:avLst/>
            </a:prstGeom>
            <a:noFill/>
            <a:ln>
              <a:noFill/>
            </a:ln>
          </p:spPr>
          <p:txBody>
            <a:bodyPr spcFirstLastPara="1" wrap="square" lIns="99050" tIns="99050" rIns="99050" bIns="99050" anchor="t" anchorCtr="0">
              <a:noAutofit/>
            </a:bodyPr>
            <a:lstStyle/>
            <a:p>
              <a:pPr marL="0" lvl="0" indent="0" algn="r" rtl="0">
                <a:lnSpc>
                  <a:spcPct val="115000"/>
                </a:lnSpc>
                <a:spcBef>
                  <a:spcPts val="0"/>
                </a:spcBef>
                <a:spcAft>
                  <a:spcPts val="0"/>
                </a:spcAft>
                <a:buNone/>
              </a:pPr>
              <a:r>
                <a:rPr lang="nl-BE">
                  <a:solidFill>
                    <a:srgbClr val="858585"/>
                  </a:solidFill>
                  <a:latin typeface="Roboto"/>
                  <a:ea typeface="Roboto"/>
                  <a:cs typeface="Roboto"/>
                  <a:sym typeface="Roboto"/>
                </a:rPr>
                <a:t>Zomer &amp; Najaar 2018</a:t>
              </a:r>
              <a:endParaRPr>
                <a:solidFill>
                  <a:srgbClr val="858585"/>
                </a:solidFill>
                <a:latin typeface="Roboto"/>
                <a:ea typeface="Roboto"/>
                <a:cs typeface="Roboto"/>
                <a:sym typeface="Roboto"/>
              </a:endParaRPr>
            </a:p>
            <a:p>
              <a:pPr marL="0" lvl="0" indent="0" algn="r" rtl="0">
                <a:lnSpc>
                  <a:spcPct val="115000"/>
                </a:lnSpc>
                <a:spcBef>
                  <a:spcPts val="1700"/>
                </a:spcBef>
                <a:spcAft>
                  <a:spcPts val="0"/>
                </a:spcAft>
                <a:buNone/>
              </a:pPr>
              <a:endParaRPr>
                <a:solidFill>
                  <a:srgbClr val="858585"/>
                </a:solidFill>
                <a:latin typeface="Roboto"/>
                <a:ea typeface="Roboto"/>
                <a:cs typeface="Roboto"/>
                <a:sym typeface="Roboto"/>
              </a:endParaRPr>
            </a:p>
            <a:p>
              <a:pPr marL="0" lvl="0" indent="0" algn="r" rtl="0">
                <a:lnSpc>
                  <a:spcPct val="115000"/>
                </a:lnSpc>
                <a:spcBef>
                  <a:spcPts val="1700"/>
                </a:spcBef>
                <a:spcAft>
                  <a:spcPts val="1700"/>
                </a:spcAft>
                <a:buNone/>
              </a:pPr>
              <a:endParaRPr>
                <a:solidFill>
                  <a:srgbClr val="858585"/>
                </a:solidFill>
                <a:latin typeface="Roboto"/>
                <a:ea typeface="Roboto"/>
                <a:cs typeface="Roboto"/>
                <a:sym typeface="Roboto"/>
              </a:endParaRPr>
            </a:p>
          </p:txBody>
        </p:sp>
        <p:sp>
          <p:nvSpPr>
            <p:cNvPr id="656" name="Shape 656"/>
            <p:cNvSpPr txBox="1"/>
            <p:nvPr/>
          </p:nvSpPr>
          <p:spPr>
            <a:xfrm>
              <a:off x="1235825" y="2695025"/>
              <a:ext cx="1505100" cy="446400"/>
            </a:xfrm>
            <a:prstGeom prst="rect">
              <a:avLst/>
            </a:prstGeom>
            <a:noFill/>
            <a:ln>
              <a:noFill/>
            </a:ln>
          </p:spPr>
          <p:txBody>
            <a:bodyPr spcFirstLastPara="1" wrap="square" lIns="99050" tIns="99050" rIns="99050" bIns="99050" anchor="b" anchorCtr="0">
              <a:noAutofit/>
            </a:bodyPr>
            <a:lstStyle/>
            <a:p>
              <a:pPr marL="0" lvl="0" indent="0" rtl="0">
                <a:lnSpc>
                  <a:spcPct val="115000"/>
                </a:lnSpc>
                <a:spcBef>
                  <a:spcPts val="0"/>
                </a:spcBef>
                <a:spcAft>
                  <a:spcPts val="0"/>
                </a:spcAft>
                <a:buNone/>
              </a:pPr>
              <a:r>
                <a:rPr lang="nl-BE" b="1">
                  <a:solidFill>
                    <a:srgbClr val="858585"/>
                  </a:solidFill>
                  <a:latin typeface="Roboto"/>
                  <a:ea typeface="Roboto"/>
                  <a:cs typeface="Roboto"/>
                  <a:sym typeface="Roboto"/>
                </a:rPr>
                <a:t>Publieke review periode</a:t>
              </a:r>
              <a:endParaRPr b="1">
                <a:solidFill>
                  <a:srgbClr val="858585"/>
                </a:solidFill>
                <a:latin typeface="Roboto"/>
                <a:ea typeface="Roboto"/>
                <a:cs typeface="Roboto"/>
                <a:sym typeface="Roboto"/>
              </a:endParaRPr>
            </a:p>
          </p:txBody>
        </p:sp>
        <p:sp>
          <p:nvSpPr>
            <p:cNvPr id="657" name="Shape 657"/>
            <p:cNvSpPr txBox="1"/>
            <p:nvPr/>
          </p:nvSpPr>
          <p:spPr>
            <a:xfrm>
              <a:off x="1215700" y="3151825"/>
              <a:ext cx="1545600" cy="737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None/>
              </a:pPr>
              <a:r>
                <a:rPr lang="nl-BE">
                  <a:solidFill>
                    <a:srgbClr val="858585"/>
                  </a:solidFill>
                  <a:latin typeface="Roboto"/>
                  <a:ea typeface="Roboto"/>
                  <a:cs typeface="Roboto"/>
                  <a:sym typeface="Roboto"/>
                </a:rPr>
                <a:t>Implementatie-</a:t>
              </a:r>
              <a:br>
                <a:rPr lang="nl-BE">
                  <a:solidFill>
                    <a:srgbClr val="858585"/>
                  </a:solidFill>
                  <a:latin typeface="Roboto"/>
                  <a:ea typeface="Roboto"/>
                  <a:cs typeface="Roboto"/>
                  <a:sym typeface="Roboto"/>
                </a:rPr>
              </a:br>
              <a:r>
                <a:rPr lang="nl-BE">
                  <a:solidFill>
                    <a:srgbClr val="858585"/>
                  </a:solidFill>
                  <a:latin typeface="Roboto"/>
                  <a:ea typeface="Roboto"/>
                  <a:cs typeface="Roboto"/>
                  <a:sym typeface="Roboto"/>
                </a:rPr>
                <a:t>ervaring! </a:t>
              </a:r>
              <a:endParaRPr>
                <a:solidFill>
                  <a:srgbClr val="858585"/>
                </a:solidFill>
                <a:latin typeface="Roboto"/>
                <a:ea typeface="Roboto"/>
                <a:cs typeface="Roboto"/>
                <a:sym typeface="Roboto"/>
              </a:endParaRPr>
            </a:p>
            <a:p>
              <a:pPr marL="0" lvl="0" indent="0" rtl="0">
                <a:lnSpc>
                  <a:spcPct val="115000"/>
                </a:lnSpc>
                <a:spcBef>
                  <a:spcPts val="1700"/>
                </a:spcBef>
                <a:spcAft>
                  <a:spcPts val="0"/>
                </a:spcAft>
                <a:buNone/>
              </a:pPr>
              <a:endParaRPr>
                <a:solidFill>
                  <a:srgbClr val="858585"/>
                </a:solidFill>
                <a:latin typeface="Roboto"/>
                <a:ea typeface="Roboto"/>
                <a:cs typeface="Roboto"/>
                <a:sym typeface="Roboto"/>
              </a:endParaRPr>
            </a:p>
            <a:p>
              <a:pPr marL="0" lvl="0" indent="0" rtl="0">
                <a:lnSpc>
                  <a:spcPct val="115000"/>
                </a:lnSpc>
                <a:spcBef>
                  <a:spcPts val="1700"/>
                </a:spcBef>
                <a:spcAft>
                  <a:spcPts val="1700"/>
                </a:spcAft>
                <a:buNone/>
              </a:pPr>
              <a:endParaRPr>
                <a:solidFill>
                  <a:srgbClr val="858585"/>
                </a:solidFill>
                <a:latin typeface="Roboto"/>
                <a:ea typeface="Roboto"/>
                <a:cs typeface="Roboto"/>
                <a:sym typeface="Roboto"/>
              </a:endParaRPr>
            </a:p>
          </p:txBody>
        </p:sp>
        <p:cxnSp>
          <p:nvCxnSpPr>
            <p:cNvPr id="658" name="Shape 658"/>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659" name="Shape 659"/>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9050" tIns="99050" rIns="99050" bIns="99050" anchor="ctr" anchorCtr="0">
              <a:noAutofit/>
            </a:bodyPr>
            <a:lstStyle/>
            <a:p>
              <a:pPr marL="0" lvl="0" indent="0" rtl="0">
                <a:spcBef>
                  <a:spcPts val="0"/>
                </a:spcBef>
                <a:spcAft>
                  <a:spcPts val="0"/>
                </a:spcAft>
                <a:buNone/>
              </a:pPr>
              <a:r>
                <a:rPr lang="nl-BE" sz="1500"/>
                <a:t>  </a:t>
              </a:r>
              <a:endParaRPr sz="1500"/>
            </a:p>
          </p:txBody>
        </p:sp>
        <p:sp>
          <p:nvSpPr>
            <p:cNvPr id="660" name="Shape 660"/>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grpSp>
        <p:nvGrpSpPr>
          <p:cNvPr id="661" name="Shape 661"/>
          <p:cNvGrpSpPr/>
          <p:nvPr/>
        </p:nvGrpSpPr>
        <p:grpSpPr>
          <a:xfrm>
            <a:off x="1940221" y="1842525"/>
            <a:ext cx="1727008" cy="4250915"/>
            <a:chOff x="1083025" y="1574033"/>
            <a:chExt cx="1834900" cy="2315187"/>
          </a:xfrm>
        </p:grpSpPr>
        <p:sp>
          <p:nvSpPr>
            <p:cNvPr id="662" name="Shape 662"/>
            <p:cNvSpPr txBox="1"/>
            <p:nvPr/>
          </p:nvSpPr>
          <p:spPr>
            <a:xfrm>
              <a:off x="1388453" y="1574033"/>
              <a:ext cx="840000" cy="241200"/>
            </a:xfrm>
            <a:prstGeom prst="rect">
              <a:avLst/>
            </a:prstGeom>
            <a:noFill/>
            <a:ln>
              <a:noFill/>
            </a:ln>
          </p:spPr>
          <p:txBody>
            <a:bodyPr spcFirstLastPara="1" wrap="square" lIns="99050" tIns="99050" rIns="99050" bIns="99050" anchor="t" anchorCtr="0">
              <a:noAutofit/>
            </a:bodyPr>
            <a:lstStyle/>
            <a:p>
              <a:pPr marL="0" lvl="0" indent="0" algn="r" rtl="0">
                <a:lnSpc>
                  <a:spcPct val="115000"/>
                </a:lnSpc>
                <a:spcBef>
                  <a:spcPts val="0"/>
                </a:spcBef>
                <a:spcAft>
                  <a:spcPts val="1700"/>
                </a:spcAft>
                <a:buNone/>
              </a:pPr>
              <a:r>
                <a:rPr lang="nl-BE">
                  <a:solidFill>
                    <a:srgbClr val="0C58D3"/>
                  </a:solidFill>
                  <a:latin typeface="Roboto"/>
                  <a:ea typeface="Roboto"/>
                  <a:cs typeface="Roboto"/>
                  <a:sym typeface="Roboto"/>
                </a:rPr>
                <a:t>8 juni</a:t>
              </a:r>
              <a:endParaRPr>
                <a:solidFill>
                  <a:srgbClr val="0C58D3"/>
                </a:solidFill>
                <a:latin typeface="Roboto"/>
                <a:ea typeface="Roboto"/>
                <a:cs typeface="Roboto"/>
                <a:sym typeface="Roboto"/>
              </a:endParaRPr>
            </a:p>
          </p:txBody>
        </p:sp>
        <p:sp>
          <p:nvSpPr>
            <p:cNvPr id="663" name="Shape 663"/>
            <p:cNvSpPr txBox="1"/>
            <p:nvPr/>
          </p:nvSpPr>
          <p:spPr>
            <a:xfrm>
              <a:off x="1235825" y="2695025"/>
              <a:ext cx="1505100" cy="446400"/>
            </a:xfrm>
            <a:prstGeom prst="rect">
              <a:avLst/>
            </a:prstGeom>
            <a:noFill/>
            <a:ln>
              <a:noFill/>
            </a:ln>
          </p:spPr>
          <p:txBody>
            <a:bodyPr spcFirstLastPara="1" wrap="square" lIns="99050" tIns="99050" rIns="99050" bIns="99050" anchor="b" anchorCtr="0">
              <a:noAutofit/>
            </a:bodyPr>
            <a:lstStyle/>
            <a:p>
              <a:pPr marL="0" lvl="0" indent="0" rtl="0">
                <a:lnSpc>
                  <a:spcPct val="115000"/>
                </a:lnSpc>
                <a:spcBef>
                  <a:spcPts val="0"/>
                </a:spcBef>
                <a:spcAft>
                  <a:spcPts val="0"/>
                </a:spcAft>
                <a:buNone/>
              </a:pPr>
              <a:r>
                <a:rPr lang="nl-BE" b="1">
                  <a:solidFill>
                    <a:srgbClr val="0C58D3"/>
                  </a:solidFill>
                  <a:latin typeface="Roboto"/>
                  <a:ea typeface="Roboto"/>
                  <a:cs typeface="Roboto"/>
                  <a:sym typeface="Roboto"/>
                </a:rPr>
                <a:t>WGS04</a:t>
              </a:r>
              <a:endParaRPr b="1">
                <a:solidFill>
                  <a:srgbClr val="0C58D3"/>
                </a:solidFill>
                <a:latin typeface="Roboto"/>
                <a:ea typeface="Roboto"/>
                <a:cs typeface="Roboto"/>
                <a:sym typeface="Roboto"/>
              </a:endParaRPr>
            </a:p>
          </p:txBody>
        </p:sp>
        <p:sp>
          <p:nvSpPr>
            <p:cNvPr id="664" name="Shape 664"/>
            <p:cNvSpPr txBox="1"/>
            <p:nvPr/>
          </p:nvSpPr>
          <p:spPr>
            <a:xfrm>
              <a:off x="1215706" y="3151820"/>
              <a:ext cx="1702200" cy="737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1700"/>
                </a:spcAft>
                <a:buNone/>
              </a:pPr>
              <a:r>
                <a:rPr lang="nl-BE">
                  <a:solidFill>
                    <a:srgbClr val="0C58D3"/>
                  </a:solidFill>
                  <a:latin typeface="Roboto"/>
                  <a:ea typeface="Roboto"/>
                  <a:cs typeface="Roboto"/>
                  <a:sym typeface="Roboto"/>
                </a:rPr>
                <a:t>Voorstelling stabiele versie van model aan werkgroep</a:t>
              </a:r>
              <a:endParaRPr>
                <a:solidFill>
                  <a:srgbClr val="0C58D3"/>
                </a:solidFill>
                <a:latin typeface="Roboto"/>
                <a:ea typeface="Roboto"/>
                <a:cs typeface="Roboto"/>
                <a:sym typeface="Roboto"/>
              </a:endParaRPr>
            </a:p>
          </p:txBody>
        </p:sp>
        <p:cxnSp>
          <p:nvCxnSpPr>
            <p:cNvPr id="665" name="Shape 665"/>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666" name="Shape 666"/>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9050" tIns="99050" rIns="99050" bIns="99050" anchor="ctr" anchorCtr="0">
              <a:noAutofit/>
            </a:bodyPr>
            <a:lstStyle/>
            <a:p>
              <a:pPr marL="0" lvl="0" indent="0" rtl="0">
                <a:spcBef>
                  <a:spcPts val="0"/>
                </a:spcBef>
                <a:spcAft>
                  <a:spcPts val="0"/>
                </a:spcAft>
                <a:buNone/>
              </a:pPr>
              <a:r>
                <a:rPr lang="nl-BE" sz="1500"/>
                <a:t>  </a:t>
              </a:r>
              <a:endParaRPr sz="1500"/>
            </a:p>
          </p:txBody>
        </p:sp>
        <p:sp>
          <p:nvSpPr>
            <p:cNvPr id="667" name="Shape 667"/>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grpSp>
        <p:nvGrpSpPr>
          <p:cNvPr id="668" name="Shape 668"/>
          <p:cNvGrpSpPr/>
          <p:nvPr/>
        </p:nvGrpSpPr>
        <p:grpSpPr>
          <a:xfrm>
            <a:off x="3479425" y="1842500"/>
            <a:ext cx="1727009" cy="4250937"/>
            <a:chOff x="1083024" y="1574026"/>
            <a:chExt cx="1834901" cy="2315199"/>
          </a:xfrm>
        </p:grpSpPr>
        <p:sp>
          <p:nvSpPr>
            <p:cNvPr id="669" name="Shape 669"/>
            <p:cNvSpPr txBox="1"/>
            <p:nvPr/>
          </p:nvSpPr>
          <p:spPr>
            <a:xfrm>
              <a:off x="1083024" y="1574026"/>
              <a:ext cx="1145400" cy="241200"/>
            </a:xfrm>
            <a:prstGeom prst="rect">
              <a:avLst/>
            </a:prstGeom>
            <a:noFill/>
            <a:ln>
              <a:noFill/>
            </a:ln>
          </p:spPr>
          <p:txBody>
            <a:bodyPr spcFirstLastPara="1" wrap="square" lIns="99050" tIns="99050" rIns="99050" bIns="99050" anchor="t" anchorCtr="0">
              <a:noAutofit/>
            </a:bodyPr>
            <a:lstStyle/>
            <a:p>
              <a:pPr marL="0" lvl="0" indent="0" algn="r" rtl="0">
                <a:lnSpc>
                  <a:spcPct val="115000"/>
                </a:lnSpc>
                <a:spcBef>
                  <a:spcPts val="0"/>
                </a:spcBef>
                <a:spcAft>
                  <a:spcPts val="0"/>
                </a:spcAft>
                <a:buNone/>
              </a:pPr>
              <a:r>
                <a:rPr lang="nl-BE">
                  <a:solidFill>
                    <a:srgbClr val="858585"/>
                  </a:solidFill>
                  <a:latin typeface="Roboto"/>
                  <a:ea typeface="Roboto"/>
                  <a:cs typeface="Roboto"/>
                  <a:sym typeface="Roboto"/>
                </a:rPr>
                <a:t>Begin juni</a:t>
              </a:r>
              <a:endParaRPr>
                <a:solidFill>
                  <a:srgbClr val="858585"/>
                </a:solidFill>
                <a:latin typeface="Roboto"/>
                <a:ea typeface="Roboto"/>
                <a:cs typeface="Roboto"/>
                <a:sym typeface="Roboto"/>
              </a:endParaRPr>
            </a:p>
            <a:p>
              <a:pPr marL="0" lvl="0" indent="0" algn="r" rtl="0">
                <a:lnSpc>
                  <a:spcPct val="115000"/>
                </a:lnSpc>
                <a:spcBef>
                  <a:spcPts val="1700"/>
                </a:spcBef>
                <a:spcAft>
                  <a:spcPts val="0"/>
                </a:spcAft>
                <a:buNone/>
              </a:pPr>
              <a:endParaRPr>
                <a:solidFill>
                  <a:srgbClr val="858585"/>
                </a:solidFill>
                <a:latin typeface="Roboto"/>
                <a:ea typeface="Roboto"/>
                <a:cs typeface="Roboto"/>
                <a:sym typeface="Roboto"/>
              </a:endParaRPr>
            </a:p>
            <a:p>
              <a:pPr marL="0" lvl="0" indent="0" algn="r" rtl="0">
                <a:lnSpc>
                  <a:spcPct val="115000"/>
                </a:lnSpc>
                <a:spcBef>
                  <a:spcPts val="1700"/>
                </a:spcBef>
                <a:spcAft>
                  <a:spcPts val="1700"/>
                </a:spcAft>
                <a:buNone/>
              </a:pPr>
              <a:endParaRPr>
                <a:solidFill>
                  <a:srgbClr val="858585"/>
                </a:solidFill>
                <a:latin typeface="Roboto"/>
                <a:ea typeface="Roboto"/>
                <a:cs typeface="Roboto"/>
                <a:sym typeface="Roboto"/>
              </a:endParaRPr>
            </a:p>
          </p:txBody>
        </p:sp>
        <p:sp>
          <p:nvSpPr>
            <p:cNvPr id="670" name="Shape 670"/>
            <p:cNvSpPr txBox="1"/>
            <p:nvPr/>
          </p:nvSpPr>
          <p:spPr>
            <a:xfrm>
              <a:off x="1235813" y="2695027"/>
              <a:ext cx="1662900" cy="446400"/>
            </a:xfrm>
            <a:prstGeom prst="rect">
              <a:avLst/>
            </a:prstGeom>
            <a:noFill/>
            <a:ln>
              <a:noFill/>
            </a:ln>
          </p:spPr>
          <p:txBody>
            <a:bodyPr spcFirstLastPara="1" wrap="square" lIns="99050" tIns="99050" rIns="99050" bIns="99050" anchor="b" anchorCtr="0">
              <a:noAutofit/>
            </a:bodyPr>
            <a:lstStyle/>
            <a:p>
              <a:pPr marL="0" lvl="0" indent="0" rtl="0">
                <a:lnSpc>
                  <a:spcPct val="115000"/>
                </a:lnSpc>
                <a:spcBef>
                  <a:spcPts val="0"/>
                </a:spcBef>
                <a:spcAft>
                  <a:spcPts val="0"/>
                </a:spcAft>
                <a:buNone/>
              </a:pPr>
              <a:r>
                <a:rPr lang="nl-BE" b="1">
                  <a:solidFill>
                    <a:srgbClr val="858585"/>
                  </a:solidFill>
                  <a:latin typeface="Roboto"/>
                  <a:ea typeface="Roboto"/>
                  <a:cs typeface="Roboto"/>
                  <a:sym typeface="Roboto"/>
                </a:rPr>
                <a:t>WG OSLO datastandaarden</a:t>
              </a:r>
              <a:endParaRPr b="1">
                <a:solidFill>
                  <a:srgbClr val="858585"/>
                </a:solidFill>
                <a:latin typeface="Roboto"/>
                <a:ea typeface="Roboto"/>
                <a:cs typeface="Roboto"/>
                <a:sym typeface="Roboto"/>
              </a:endParaRPr>
            </a:p>
          </p:txBody>
        </p:sp>
        <p:sp>
          <p:nvSpPr>
            <p:cNvPr id="671" name="Shape 671"/>
            <p:cNvSpPr txBox="1"/>
            <p:nvPr/>
          </p:nvSpPr>
          <p:spPr>
            <a:xfrm>
              <a:off x="1215700" y="3151825"/>
              <a:ext cx="1545600" cy="737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None/>
              </a:pPr>
              <a:r>
                <a:rPr lang="nl-BE">
                  <a:solidFill>
                    <a:srgbClr val="858585"/>
                  </a:solidFill>
                  <a:latin typeface="Roboto"/>
                  <a:ea typeface="Roboto"/>
                  <a:cs typeface="Roboto"/>
                  <a:sym typeface="Roboto"/>
                </a:rPr>
                <a:t>Goedkeuring kandidaat-</a:t>
              </a:r>
              <a:br>
                <a:rPr lang="nl-BE">
                  <a:solidFill>
                    <a:srgbClr val="858585"/>
                  </a:solidFill>
                  <a:latin typeface="Roboto"/>
                  <a:ea typeface="Roboto"/>
                  <a:cs typeface="Roboto"/>
                  <a:sym typeface="Roboto"/>
                </a:rPr>
              </a:br>
              <a:r>
                <a:rPr lang="nl-BE">
                  <a:solidFill>
                    <a:srgbClr val="858585"/>
                  </a:solidFill>
                  <a:latin typeface="Roboto"/>
                  <a:ea typeface="Roboto"/>
                  <a:cs typeface="Roboto"/>
                  <a:sym typeface="Roboto"/>
                </a:rPr>
                <a:t>standaard</a:t>
              </a:r>
              <a:endParaRPr>
                <a:solidFill>
                  <a:srgbClr val="858585"/>
                </a:solidFill>
                <a:latin typeface="Roboto"/>
                <a:ea typeface="Roboto"/>
                <a:cs typeface="Roboto"/>
                <a:sym typeface="Roboto"/>
              </a:endParaRPr>
            </a:p>
            <a:p>
              <a:pPr marL="0" lvl="0" indent="0" rtl="0">
                <a:lnSpc>
                  <a:spcPct val="115000"/>
                </a:lnSpc>
                <a:spcBef>
                  <a:spcPts val="1700"/>
                </a:spcBef>
                <a:spcAft>
                  <a:spcPts val="1700"/>
                </a:spcAft>
                <a:buNone/>
              </a:pPr>
              <a:endParaRPr>
                <a:solidFill>
                  <a:srgbClr val="858585"/>
                </a:solidFill>
                <a:latin typeface="Roboto"/>
                <a:ea typeface="Roboto"/>
                <a:cs typeface="Roboto"/>
                <a:sym typeface="Roboto"/>
              </a:endParaRPr>
            </a:p>
          </p:txBody>
        </p:sp>
        <p:cxnSp>
          <p:nvCxnSpPr>
            <p:cNvPr id="672" name="Shape 672"/>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673" name="Shape 673"/>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9050" tIns="99050" rIns="99050" bIns="99050" anchor="ctr" anchorCtr="0">
              <a:noAutofit/>
            </a:bodyPr>
            <a:lstStyle/>
            <a:p>
              <a:pPr marL="0" lvl="0" indent="0" rtl="0">
                <a:spcBef>
                  <a:spcPts val="0"/>
                </a:spcBef>
                <a:spcAft>
                  <a:spcPts val="0"/>
                </a:spcAft>
                <a:buNone/>
              </a:pPr>
              <a:r>
                <a:rPr lang="nl-BE" sz="1500"/>
                <a:t>  </a:t>
              </a:r>
              <a:endParaRPr sz="1500"/>
            </a:p>
          </p:txBody>
        </p:sp>
        <p:sp>
          <p:nvSpPr>
            <p:cNvPr id="674" name="Shape 674"/>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grpSp>
        <p:nvGrpSpPr>
          <p:cNvPr id="675" name="Shape 675"/>
          <p:cNvGrpSpPr/>
          <p:nvPr/>
        </p:nvGrpSpPr>
        <p:grpSpPr>
          <a:xfrm>
            <a:off x="8110514" y="1842493"/>
            <a:ext cx="1727008" cy="4250947"/>
            <a:chOff x="1083025" y="1574022"/>
            <a:chExt cx="1834900" cy="2315205"/>
          </a:xfrm>
        </p:grpSpPr>
        <p:sp>
          <p:nvSpPr>
            <p:cNvPr id="676" name="Shape 676"/>
            <p:cNvSpPr txBox="1"/>
            <p:nvPr/>
          </p:nvSpPr>
          <p:spPr>
            <a:xfrm>
              <a:off x="1083028" y="1574022"/>
              <a:ext cx="1145400" cy="241200"/>
            </a:xfrm>
            <a:prstGeom prst="rect">
              <a:avLst/>
            </a:prstGeom>
            <a:noFill/>
            <a:ln>
              <a:noFill/>
            </a:ln>
          </p:spPr>
          <p:txBody>
            <a:bodyPr spcFirstLastPara="1" wrap="square" lIns="99050" tIns="99050" rIns="99050" bIns="99050" anchor="t" anchorCtr="0">
              <a:noAutofit/>
            </a:bodyPr>
            <a:lstStyle/>
            <a:p>
              <a:pPr marL="0" lvl="0" indent="0" algn="r" rtl="0">
                <a:lnSpc>
                  <a:spcPct val="115000"/>
                </a:lnSpc>
                <a:spcBef>
                  <a:spcPts val="0"/>
                </a:spcBef>
                <a:spcAft>
                  <a:spcPts val="0"/>
                </a:spcAft>
                <a:buNone/>
              </a:pPr>
              <a:r>
                <a:rPr lang="nl-BE">
                  <a:solidFill>
                    <a:srgbClr val="858585"/>
                  </a:solidFill>
                  <a:latin typeface="Roboto"/>
                  <a:ea typeface="Roboto"/>
                  <a:cs typeface="Roboto"/>
                  <a:sym typeface="Roboto"/>
                </a:rPr>
                <a:t>2019</a:t>
              </a:r>
              <a:endParaRPr>
                <a:solidFill>
                  <a:srgbClr val="858585"/>
                </a:solidFill>
                <a:latin typeface="Roboto"/>
                <a:ea typeface="Roboto"/>
                <a:cs typeface="Roboto"/>
                <a:sym typeface="Roboto"/>
              </a:endParaRPr>
            </a:p>
            <a:p>
              <a:pPr marL="0" lvl="0" indent="0" algn="r" rtl="0">
                <a:lnSpc>
                  <a:spcPct val="115000"/>
                </a:lnSpc>
                <a:spcBef>
                  <a:spcPts val="1700"/>
                </a:spcBef>
                <a:spcAft>
                  <a:spcPts val="0"/>
                </a:spcAft>
                <a:buNone/>
              </a:pPr>
              <a:endParaRPr>
                <a:solidFill>
                  <a:srgbClr val="858585"/>
                </a:solidFill>
                <a:latin typeface="Roboto"/>
                <a:ea typeface="Roboto"/>
                <a:cs typeface="Roboto"/>
                <a:sym typeface="Roboto"/>
              </a:endParaRPr>
            </a:p>
            <a:p>
              <a:pPr marL="0" lvl="0" indent="0" algn="r" rtl="0">
                <a:lnSpc>
                  <a:spcPct val="115000"/>
                </a:lnSpc>
                <a:spcBef>
                  <a:spcPts val="1700"/>
                </a:spcBef>
                <a:spcAft>
                  <a:spcPts val="1700"/>
                </a:spcAft>
                <a:buNone/>
              </a:pPr>
              <a:endParaRPr>
                <a:solidFill>
                  <a:srgbClr val="858585"/>
                </a:solidFill>
                <a:latin typeface="Roboto"/>
                <a:ea typeface="Roboto"/>
                <a:cs typeface="Roboto"/>
                <a:sym typeface="Roboto"/>
              </a:endParaRPr>
            </a:p>
          </p:txBody>
        </p:sp>
        <p:sp>
          <p:nvSpPr>
            <p:cNvPr id="677" name="Shape 677"/>
            <p:cNvSpPr txBox="1"/>
            <p:nvPr/>
          </p:nvSpPr>
          <p:spPr>
            <a:xfrm>
              <a:off x="1235825" y="2695025"/>
              <a:ext cx="1505100" cy="446400"/>
            </a:xfrm>
            <a:prstGeom prst="rect">
              <a:avLst/>
            </a:prstGeom>
            <a:noFill/>
            <a:ln>
              <a:noFill/>
            </a:ln>
          </p:spPr>
          <p:txBody>
            <a:bodyPr spcFirstLastPara="1" wrap="square" lIns="99050" tIns="99050" rIns="99050" bIns="99050" anchor="b" anchorCtr="0">
              <a:noAutofit/>
            </a:bodyPr>
            <a:lstStyle/>
            <a:p>
              <a:pPr marL="0" lvl="0" indent="0" rtl="0">
                <a:lnSpc>
                  <a:spcPct val="115000"/>
                </a:lnSpc>
                <a:spcBef>
                  <a:spcPts val="0"/>
                </a:spcBef>
                <a:spcAft>
                  <a:spcPts val="0"/>
                </a:spcAft>
                <a:buNone/>
              </a:pPr>
              <a:r>
                <a:rPr lang="nl-BE" b="1">
                  <a:solidFill>
                    <a:srgbClr val="858585"/>
                  </a:solidFill>
                  <a:latin typeface="Roboto"/>
                  <a:ea typeface="Roboto"/>
                  <a:cs typeface="Roboto"/>
                  <a:sym typeface="Roboto"/>
                </a:rPr>
                <a:t>Stuurorgaan en Vlaamse Regering</a:t>
              </a:r>
              <a:endParaRPr b="1">
                <a:solidFill>
                  <a:srgbClr val="858585"/>
                </a:solidFill>
                <a:latin typeface="Roboto"/>
                <a:ea typeface="Roboto"/>
                <a:cs typeface="Roboto"/>
                <a:sym typeface="Roboto"/>
              </a:endParaRPr>
            </a:p>
          </p:txBody>
        </p:sp>
        <p:sp>
          <p:nvSpPr>
            <p:cNvPr id="678" name="Shape 678"/>
            <p:cNvSpPr txBox="1"/>
            <p:nvPr/>
          </p:nvSpPr>
          <p:spPr>
            <a:xfrm>
              <a:off x="1215715" y="3151827"/>
              <a:ext cx="1702200" cy="737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1700"/>
                </a:spcAft>
                <a:buNone/>
              </a:pPr>
              <a:r>
                <a:rPr lang="nl-BE">
                  <a:solidFill>
                    <a:srgbClr val="858585"/>
                  </a:solidFill>
                  <a:latin typeface="Roboto"/>
                  <a:ea typeface="Roboto"/>
                  <a:cs typeface="Roboto"/>
                  <a:sym typeface="Roboto"/>
                </a:rPr>
                <a:t>Bekrachtiging van de standaarden na beoordeling van het gevolgde proces </a:t>
              </a:r>
              <a:endParaRPr>
                <a:solidFill>
                  <a:srgbClr val="858585"/>
                </a:solidFill>
                <a:latin typeface="Roboto"/>
                <a:ea typeface="Roboto"/>
                <a:cs typeface="Roboto"/>
                <a:sym typeface="Roboto"/>
              </a:endParaRPr>
            </a:p>
          </p:txBody>
        </p:sp>
        <p:cxnSp>
          <p:nvCxnSpPr>
            <p:cNvPr id="679" name="Shape 679"/>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680" name="Shape 680"/>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9050" tIns="99050" rIns="99050" bIns="99050" anchor="ctr" anchorCtr="0">
              <a:noAutofit/>
            </a:bodyPr>
            <a:lstStyle/>
            <a:p>
              <a:pPr marL="0" lvl="0" indent="0" rtl="0">
                <a:spcBef>
                  <a:spcPts val="0"/>
                </a:spcBef>
                <a:spcAft>
                  <a:spcPts val="0"/>
                </a:spcAft>
                <a:buNone/>
              </a:pPr>
              <a:r>
                <a:rPr lang="nl-BE" sz="1500"/>
                <a:t>  </a:t>
              </a:r>
              <a:endParaRPr sz="1500"/>
            </a:p>
          </p:txBody>
        </p:sp>
        <p:sp>
          <p:nvSpPr>
            <p:cNvPr id="681" name="Shape 681"/>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grpSp>
        <p:nvGrpSpPr>
          <p:cNvPr id="682" name="Shape 682"/>
          <p:cNvGrpSpPr/>
          <p:nvPr/>
        </p:nvGrpSpPr>
        <p:grpSpPr>
          <a:xfrm>
            <a:off x="5023055" y="1842493"/>
            <a:ext cx="1727008" cy="4250944"/>
            <a:chOff x="1083025" y="1574022"/>
            <a:chExt cx="1834900" cy="2315203"/>
          </a:xfrm>
        </p:grpSpPr>
        <p:sp>
          <p:nvSpPr>
            <p:cNvPr id="683" name="Shape 683"/>
            <p:cNvSpPr txBox="1"/>
            <p:nvPr/>
          </p:nvSpPr>
          <p:spPr>
            <a:xfrm>
              <a:off x="1083028" y="1574022"/>
              <a:ext cx="1145400" cy="241200"/>
            </a:xfrm>
            <a:prstGeom prst="rect">
              <a:avLst/>
            </a:prstGeom>
            <a:noFill/>
            <a:ln>
              <a:noFill/>
            </a:ln>
          </p:spPr>
          <p:txBody>
            <a:bodyPr spcFirstLastPara="1" wrap="square" lIns="99050" tIns="99050" rIns="99050" bIns="99050" anchor="t" anchorCtr="0">
              <a:noAutofit/>
            </a:bodyPr>
            <a:lstStyle/>
            <a:p>
              <a:pPr marL="0" lvl="0" indent="0" algn="r" rtl="0">
                <a:lnSpc>
                  <a:spcPct val="115000"/>
                </a:lnSpc>
                <a:spcBef>
                  <a:spcPts val="0"/>
                </a:spcBef>
                <a:spcAft>
                  <a:spcPts val="1700"/>
                </a:spcAft>
                <a:buNone/>
              </a:pPr>
              <a:r>
                <a:rPr lang="nl-BE">
                  <a:solidFill>
                    <a:srgbClr val="858585"/>
                  </a:solidFill>
                  <a:latin typeface="Roboto"/>
                  <a:ea typeface="Roboto"/>
                  <a:cs typeface="Roboto"/>
                  <a:sym typeface="Roboto"/>
                </a:rPr>
                <a:t>Eind juni</a:t>
              </a:r>
              <a:endParaRPr>
                <a:solidFill>
                  <a:srgbClr val="858585"/>
                </a:solidFill>
                <a:latin typeface="Roboto"/>
                <a:ea typeface="Roboto"/>
                <a:cs typeface="Roboto"/>
                <a:sym typeface="Roboto"/>
              </a:endParaRPr>
            </a:p>
          </p:txBody>
        </p:sp>
        <p:sp>
          <p:nvSpPr>
            <p:cNvPr id="684" name="Shape 684"/>
            <p:cNvSpPr txBox="1"/>
            <p:nvPr/>
          </p:nvSpPr>
          <p:spPr>
            <a:xfrm>
              <a:off x="1235825" y="2695025"/>
              <a:ext cx="1505100" cy="446400"/>
            </a:xfrm>
            <a:prstGeom prst="rect">
              <a:avLst/>
            </a:prstGeom>
            <a:noFill/>
            <a:ln>
              <a:noFill/>
            </a:ln>
          </p:spPr>
          <p:txBody>
            <a:bodyPr spcFirstLastPara="1" wrap="square" lIns="99050" tIns="99050" rIns="99050" bIns="99050" anchor="b" anchorCtr="0">
              <a:noAutofit/>
            </a:bodyPr>
            <a:lstStyle/>
            <a:p>
              <a:pPr marL="0" lvl="0" indent="0" rtl="0">
                <a:lnSpc>
                  <a:spcPct val="115000"/>
                </a:lnSpc>
                <a:spcBef>
                  <a:spcPts val="0"/>
                </a:spcBef>
                <a:spcAft>
                  <a:spcPts val="0"/>
                </a:spcAft>
                <a:buNone/>
              </a:pPr>
              <a:r>
                <a:rPr lang="nl-BE" b="1">
                  <a:solidFill>
                    <a:srgbClr val="858585"/>
                  </a:solidFill>
                  <a:latin typeface="Roboto"/>
                  <a:ea typeface="Roboto"/>
                  <a:cs typeface="Roboto"/>
                  <a:sym typeface="Roboto"/>
                </a:rPr>
                <a:t>Infosessies</a:t>
              </a:r>
              <a:endParaRPr b="1">
                <a:solidFill>
                  <a:srgbClr val="858585"/>
                </a:solidFill>
                <a:latin typeface="Roboto"/>
                <a:ea typeface="Roboto"/>
                <a:cs typeface="Roboto"/>
                <a:sym typeface="Roboto"/>
              </a:endParaRPr>
            </a:p>
          </p:txBody>
        </p:sp>
        <p:sp>
          <p:nvSpPr>
            <p:cNvPr id="685" name="Shape 685"/>
            <p:cNvSpPr txBox="1"/>
            <p:nvPr/>
          </p:nvSpPr>
          <p:spPr>
            <a:xfrm>
              <a:off x="1215700" y="3151825"/>
              <a:ext cx="1545600" cy="737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None/>
              </a:pPr>
              <a:r>
                <a:rPr lang="nl-BE">
                  <a:solidFill>
                    <a:srgbClr val="858585"/>
                  </a:solidFill>
                  <a:latin typeface="Roboto"/>
                  <a:ea typeface="Roboto"/>
                  <a:cs typeface="Roboto"/>
                  <a:sym typeface="Roboto"/>
                </a:rPr>
                <a:t>Software-</a:t>
              </a:r>
              <a:br>
                <a:rPr lang="nl-BE">
                  <a:solidFill>
                    <a:srgbClr val="858585"/>
                  </a:solidFill>
                  <a:latin typeface="Roboto"/>
                  <a:ea typeface="Roboto"/>
                  <a:cs typeface="Roboto"/>
                  <a:sym typeface="Roboto"/>
                </a:rPr>
              </a:br>
              <a:r>
                <a:rPr lang="nl-BE">
                  <a:solidFill>
                    <a:srgbClr val="858585"/>
                  </a:solidFill>
                  <a:latin typeface="Roboto"/>
                  <a:ea typeface="Roboto"/>
                  <a:cs typeface="Roboto"/>
                  <a:sym typeface="Roboto"/>
                </a:rPr>
                <a:t>leveranciers</a:t>
              </a:r>
              <a:endParaRPr>
                <a:solidFill>
                  <a:srgbClr val="858585"/>
                </a:solidFill>
                <a:latin typeface="Roboto"/>
                <a:ea typeface="Roboto"/>
                <a:cs typeface="Roboto"/>
                <a:sym typeface="Roboto"/>
              </a:endParaRPr>
            </a:p>
            <a:p>
              <a:pPr marL="0" lvl="0" indent="0" rtl="0">
                <a:lnSpc>
                  <a:spcPct val="115000"/>
                </a:lnSpc>
                <a:spcBef>
                  <a:spcPts val="1700"/>
                </a:spcBef>
                <a:spcAft>
                  <a:spcPts val="0"/>
                </a:spcAft>
                <a:buNone/>
              </a:pPr>
              <a:r>
                <a:rPr lang="nl-BE">
                  <a:solidFill>
                    <a:srgbClr val="858585"/>
                  </a:solidFill>
                  <a:latin typeface="Roboto"/>
                  <a:ea typeface="Roboto"/>
                  <a:cs typeface="Roboto"/>
                  <a:sym typeface="Roboto"/>
                </a:rPr>
                <a:t>Ontwikkelaars</a:t>
              </a:r>
              <a:endParaRPr>
                <a:solidFill>
                  <a:srgbClr val="858585"/>
                </a:solidFill>
                <a:latin typeface="Roboto"/>
                <a:ea typeface="Roboto"/>
                <a:cs typeface="Roboto"/>
                <a:sym typeface="Roboto"/>
              </a:endParaRPr>
            </a:p>
            <a:p>
              <a:pPr marL="0" lvl="0" indent="0" rtl="0">
                <a:lnSpc>
                  <a:spcPct val="115000"/>
                </a:lnSpc>
                <a:spcBef>
                  <a:spcPts val="1700"/>
                </a:spcBef>
                <a:spcAft>
                  <a:spcPts val="0"/>
                </a:spcAft>
                <a:buNone/>
              </a:pPr>
              <a:r>
                <a:rPr lang="nl-BE">
                  <a:solidFill>
                    <a:srgbClr val="858585"/>
                  </a:solidFill>
                  <a:latin typeface="Roboto"/>
                  <a:ea typeface="Roboto"/>
                  <a:cs typeface="Roboto"/>
                  <a:sym typeface="Roboto"/>
                </a:rPr>
                <a:t>Overzicht OSLO trajecten </a:t>
              </a:r>
              <a:endParaRPr>
                <a:solidFill>
                  <a:srgbClr val="858585"/>
                </a:solidFill>
                <a:latin typeface="Roboto"/>
                <a:ea typeface="Roboto"/>
                <a:cs typeface="Roboto"/>
                <a:sym typeface="Roboto"/>
              </a:endParaRPr>
            </a:p>
            <a:p>
              <a:pPr marL="0" lvl="0" indent="0" rtl="0">
                <a:lnSpc>
                  <a:spcPct val="115000"/>
                </a:lnSpc>
                <a:spcBef>
                  <a:spcPts val="1700"/>
                </a:spcBef>
                <a:spcAft>
                  <a:spcPts val="0"/>
                </a:spcAft>
                <a:buNone/>
              </a:pPr>
              <a:endParaRPr>
                <a:solidFill>
                  <a:srgbClr val="858585"/>
                </a:solidFill>
                <a:latin typeface="Roboto"/>
                <a:ea typeface="Roboto"/>
                <a:cs typeface="Roboto"/>
                <a:sym typeface="Roboto"/>
              </a:endParaRPr>
            </a:p>
            <a:p>
              <a:pPr marL="0" lvl="0" indent="0" rtl="0">
                <a:lnSpc>
                  <a:spcPct val="115000"/>
                </a:lnSpc>
                <a:spcBef>
                  <a:spcPts val="1700"/>
                </a:spcBef>
                <a:spcAft>
                  <a:spcPts val="1700"/>
                </a:spcAft>
                <a:buNone/>
              </a:pPr>
              <a:endParaRPr>
                <a:solidFill>
                  <a:srgbClr val="858585"/>
                </a:solidFill>
                <a:latin typeface="Roboto"/>
                <a:ea typeface="Roboto"/>
                <a:cs typeface="Roboto"/>
                <a:sym typeface="Roboto"/>
              </a:endParaRPr>
            </a:p>
          </p:txBody>
        </p:sp>
        <p:cxnSp>
          <p:nvCxnSpPr>
            <p:cNvPr id="686" name="Shape 686"/>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687" name="Shape 687"/>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9050" tIns="99050" rIns="99050" bIns="99050" anchor="ctr" anchorCtr="0">
              <a:noAutofit/>
            </a:bodyPr>
            <a:lstStyle/>
            <a:p>
              <a:pPr marL="0" lvl="0" indent="0" rtl="0">
                <a:spcBef>
                  <a:spcPts val="0"/>
                </a:spcBef>
                <a:spcAft>
                  <a:spcPts val="0"/>
                </a:spcAft>
                <a:buNone/>
              </a:pPr>
              <a:r>
                <a:rPr lang="nl-BE" sz="1500"/>
                <a:t>  </a:t>
              </a:r>
              <a:endParaRPr sz="1500"/>
            </a:p>
          </p:txBody>
        </p:sp>
        <p:sp>
          <p:nvSpPr>
            <p:cNvPr id="688" name="Shape 688"/>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Shape 694"/>
          <p:cNvSpPr txBox="1">
            <a:spLocks noGrp="1"/>
          </p:cNvSpPr>
          <p:nvPr>
            <p:ph type="body" idx="1"/>
          </p:nvPr>
        </p:nvSpPr>
        <p:spPr>
          <a:xfrm>
            <a:off x="681038" y="1482215"/>
            <a:ext cx="8544000" cy="4992300"/>
          </a:xfrm>
          <a:prstGeom prst="rect">
            <a:avLst/>
          </a:prstGeom>
        </p:spPr>
        <p:txBody>
          <a:bodyPr spcFirstLastPara="1" wrap="square" lIns="91425" tIns="91425" rIns="91425" bIns="91425" anchor="t" anchorCtr="0">
            <a:noAutofit/>
          </a:bodyPr>
          <a:lstStyle/>
          <a:p>
            <a:pPr marL="457200" lvl="0" indent="-381000" rtl="0">
              <a:lnSpc>
                <a:spcPct val="200000"/>
              </a:lnSpc>
              <a:spcBef>
                <a:spcPts val="700"/>
              </a:spcBef>
              <a:spcAft>
                <a:spcPts val="0"/>
              </a:spcAft>
              <a:buSzPts val="2400"/>
              <a:buChar char="&gt;"/>
            </a:pPr>
            <a:r>
              <a:rPr lang="nl-BE"/>
              <a:t>Opnemen van verkeersbordendatabank als uitbreiding</a:t>
            </a:r>
            <a:endParaRPr/>
          </a:p>
          <a:p>
            <a:pPr marL="457200" lvl="0" indent="-381000">
              <a:lnSpc>
                <a:spcPct val="200000"/>
              </a:lnSpc>
              <a:spcBef>
                <a:spcPts val="0"/>
              </a:spcBef>
              <a:spcAft>
                <a:spcPts val="0"/>
              </a:spcAft>
              <a:buSzPts val="2400"/>
              <a:buChar char="&gt;"/>
            </a:pPr>
            <a:r>
              <a:rPr lang="nl-BE"/>
              <a:t>Initiatief samen met Departement Omgeving (LNE)</a:t>
            </a:r>
            <a:endParaRPr/>
          </a:p>
        </p:txBody>
      </p:sp>
      <p:sp>
        <p:nvSpPr>
          <p:cNvPr id="695" name="Shape 695"/>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BE"/>
              <a:t>Potentiële uitbreidingen</a:t>
            </a:r>
            <a:endParaRPr/>
          </a:p>
        </p:txBody>
      </p:sp>
      <p:sp>
        <p:nvSpPr>
          <p:cNvPr id="696" name="Shape 696"/>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a:spcBef>
                <a:spcPts val="0"/>
              </a:spcBef>
              <a:spcAft>
                <a:spcPts val="0"/>
              </a:spcAft>
              <a:buClr>
                <a:schemeClr val="dk2"/>
              </a:buClr>
              <a:buSzPts val="1100"/>
              <a:buFont typeface="Arial"/>
              <a:buNone/>
            </a:pPr>
            <a:fld id="{00000000-1234-1234-1234-123412341234}" type="slidenum">
              <a:rPr lang="nl-BE"/>
              <a:t>31</a:t>
            </a:fld>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1038" y="1482215"/>
            <a:ext cx="8544000" cy="4992300"/>
          </a:xfrm>
          <a:prstGeom prst="rect">
            <a:avLst/>
          </a:prstGeom>
        </p:spPr>
        <p:txBody>
          <a:bodyPr spcFirstLastPara="1" wrap="square" lIns="91425" tIns="91425" rIns="91425" bIns="91425" anchor="t" anchorCtr="0">
            <a:noAutofit/>
          </a:bodyPr>
          <a:lstStyle/>
          <a:p>
            <a:pPr marL="0" lvl="0" indent="0">
              <a:spcBef>
                <a:spcPts val="700"/>
              </a:spcBef>
              <a:spcAft>
                <a:spcPts val="0"/>
              </a:spcAft>
              <a:buNone/>
            </a:pPr>
            <a:r>
              <a:rPr lang="nl-BE" dirty="0" smtClean="0"/>
              <a:t>Informatie </a:t>
            </a:r>
            <a:r>
              <a:rPr lang="nl-BE" dirty="0"/>
              <a:t>Vlaanderen</a:t>
            </a:r>
            <a:endParaRPr dirty="0"/>
          </a:p>
          <a:p>
            <a:pPr marL="0" lvl="0" indent="0">
              <a:buNone/>
            </a:pPr>
            <a:r>
              <a:rPr lang="nl-BE" dirty="0" smtClean="0"/>
              <a:t>informatie.vlaanderen@vlaanderen.be</a:t>
            </a:r>
            <a:endParaRPr dirty="0"/>
          </a:p>
        </p:txBody>
      </p:sp>
      <p:sp>
        <p:nvSpPr>
          <p:cNvPr id="703" name="Shape 703"/>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nl-BE"/>
              <a:t>Vragen?</a:t>
            </a:r>
            <a:endParaRPr/>
          </a:p>
        </p:txBody>
      </p:sp>
      <p:sp>
        <p:nvSpPr>
          <p:cNvPr id="704" name="Shape 704"/>
          <p:cNvSpPr txBox="1">
            <a:spLocks noGrp="1"/>
          </p:cNvSpPr>
          <p:nvPr>
            <p:ph type="sldNum" idx="12"/>
          </p:nvPr>
        </p:nvSpPr>
        <p:spPr>
          <a:xfrm>
            <a:off x="8689202" y="6558837"/>
            <a:ext cx="739200" cy="261600"/>
          </a:xfrm>
          <a:prstGeom prst="rect">
            <a:avLst/>
          </a:prstGeom>
        </p:spPr>
        <p:txBody>
          <a:bodyPr spcFirstLastPara="1" wrap="square" lIns="45700" tIns="45700" rIns="45700" bIns="45700" anchor="ctr" anchorCtr="0">
            <a:noAutofit/>
          </a:bodyPr>
          <a:lstStyle/>
          <a:p>
            <a:pPr marL="0" lvl="0" indent="0">
              <a:spcBef>
                <a:spcPts val="0"/>
              </a:spcBef>
              <a:spcAft>
                <a:spcPts val="0"/>
              </a:spcAft>
              <a:buClr>
                <a:schemeClr val="dk2"/>
              </a:buClr>
              <a:buSzPts val="1100"/>
              <a:buFont typeface="Arial"/>
              <a:buNone/>
            </a:pPr>
            <a:fld id="{00000000-1234-1234-1234-123412341234}" type="slidenum">
              <a:rPr lang="nl-BE"/>
              <a:t>32</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1051" y="1482225"/>
            <a:ext cx="9102900" cy="4992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2400"/>
              <a:buFont typeface="Arial"/>
              <a:buNone/>
            </a:pPr>
            <a:r>
              <a:rPr lang="nl-BE" sz="3200" b="0" i="0" u="none" strike="noStrike" cap="none">
                <a:solidFill>
                  <a:schemeClr val="dk1"/>
                </a:solidFill>
                <a:latin typeface="Arial"/>
                <a:ea typeface="Arial"/>
                <a:cs typeface="Arial"/>
                <a:sym typeface="Arial"/>
              </a:rPr>
              <a:t>Open Standaarden voor Linkende Organisaties</a:t>
            </a:r>
            <a:endParaRPr sz="32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2400"/>
              <a:buFont typeface="Arial"/>
              <a:buNone/>
            </a:pPr>
            <a:r>
              <a:rPr lang="nl-BE" b="0" i="0" u="none" strike="noStrike" cap="none">
                <a:solidFill>
                  <a:schemeClr val="dk1"/>
                </a:solidFill>
                <a:latin typeface="Arial"/>
                <a:ea typeface="Arial"/>
                <a:cs typeface="Arial"/>
                <a:sym typeface="Arial"/>
              </a:rPr>
              <a:t>→ </a:t>
            </a:r>
            <a:r>
              <a:rPr lang="nl-BE"/>
              <a:t>Standaarden voor de uitwisseling van informatie</a:t>
            </a:r>
            <a:endParaRPr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2400"/>
              <a:buFont typeface="Arial"/>
              <a:buNone/>
            </a:pPr>
            <a:r>
              <a:rPr lang="nl-BE" b="0" i="0" u="none" strike="noStrike" cap="none">
                <a:solidFill>
                  <a:schemeClr val="dk1"/>
                </a:solidFill>
                <a:latin typeface="Arial"/>
                <a:ea typeface="Arial"/>
                <a:cs typeface="Arial"/>
                <a:sym typeface="Arial"/>
              </a:rPr>
              <a:t>→ </a:t>
            </a:r>
            <a:r>
              <a:rPr lang="nl-BE"/>
              <a:t>Gebaseerd op de principes van het Semantisch Web</a:t>
            </a:r>
            <a:endParaRPr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2400"/>
              <a:buFont typeface="Arial"/>
              <a:buNone/>
            </a:pPr>
            <a:r>
              <a:rPr lang="nl-BE" sz="3200" b="0" i="0" u="none" strike="noStrike" cap="none">
                <a:solidFill>
                  <a:schemeClr val="dk1"/>
                </a:solidFill>
                <a:latin typeface="Arial"/>
                <a:ea typeface="Arial"/>
                <a:cs typeface="Arial"/>
                <a:sym typeface="Arial"/>
              </a:rPr>
              <a:t>→ </a:t>
            </a:r>
            <a:r>
              <a:rPr lang="nl-BE" sz="2400" b="0" i="0" u="sng" strike="noStrike" cap="none">
                <a:solidFill>
                  <a:schemeClr val="hlink"/>
                </a:solidFill>
                <a:latin typeface="Arial"/>
                <a:ea typeface="Arial"/>
                <a:cs typeface="Arial"/>
                <a:sym typeface="Arial"/>
                <a:hlinkClick r:id="rId3"/>
              </a:rPr>
              <a:t>https://overheid.vlaanderen.be/OSLO-Wat-is-OSLO2</a:t>
            </a:r>
            <a:r>
              <a:rPr lang="nl-BE" sz="2400" b="0" i="0" u="none" strike="noStrike" cap="none">
                <a:solidFill>
                  <a:schemeClr val="dk1"/>
                </a:solidFill>
                <a:latin typeface="Arial"/>
                <a:ea typeface="Arial"/>
                <a:cs typeface="Arial"/>
                <a:sym typeface="Arial"/>
              </a:rPr>
              <a:t> </a:t>
            </a:r>
            <a:endParaRPr sz="2400" b="0" i="0" u="none" strike="noStrike" cap="none">
              <a:solidFill>
                <a:schemeClr val="dk1"/>
              </a:solidFill>
              <a:latin typeface="Arial"/>
              <a:ea typeface="Arial"/>
              <a:cs typeface="Arial"/>
              <a:sym typeface="Arial"/>
            </a:endParaRPr>
          </a:p>
          <a:p>
            <a:pPr marL="342900" marR="0" lvl="0" indent="-190500" algn="l" rtl="0">
              <a:lnSpc>
                <a:spcPct val="115000"/>
              </a:lnSpc>
              <a:spcBef>
                <a:spcPts val="70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5" name="Shape 255"/>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OSLO</a:t>
            </a:r>
            <a:endParaRPr sz="3200" b="0" i="0" u="none" strike="noStrike" cap="none">
              <a:solidFill>
                <a:schemeClr val="dk1"/>
              </a:solidFill>
              <a:latin typeface="Arial"/>
              <a:ea typeface="Arial"/>
              <a:cs typeface="Arial"/>
              <a:sym typeface="Arial"/>
            </a:endParaRPr>
          </a:p>
        </p:txBody>
      </p:sp>
      <p:sp>
        <p:nvSpPr>
          <p:cNvPr id="256" name="Shape 256"/>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pic>
        <p:nvPicPr>
          <p:cNvPr id="257" name="Shape 257"/>
          <p:cNvPicPr preferRelativeResize="0"/>
          <p:nvPr/>
        </p:nvPicPr>
        <p:blipFill rotWithShape="1">
          <a:blip r:embed="rId4">
            <a:alphaModFix/>
          </a:blip>
          <a:srcRect/>
          <a:stretch/>
        </p:blipFill>
        <p:spPr>
          <a:xfrm>
            <a:off x="2090775" y="3992650"/>
            <a:ext cx="5724525" cy="256222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81038" y="1482215"/>
            <a:ext cx="8544000" cy="4992300"/>
          </a:xfrm>
          <a:prstGeom prst="rect">
            <a:avLst/>
          </a:prstGeom>
          <a:noFill/>
          <a:ln>
            <a:noFill/>
          </a:ln>
        </p:spPr>
        <p:txBody>
          <a:bodyPr spcFirstLastPara="1" wrap="square" lIns="91425" tIns="91425" rIns="91425" bIns="91425" anchor="t" anchorCtr="0">
            <a:noAutofit/>
          </a:bodyPr>
          <a:lstStyle/>
          <a:p>
            <a:pPr marL="342900" marR="0" lvl="0" indent="-190500" algn="l" rtl="0">
              <a:lnSpc>
                <a:spcPct val="100000"/>
              </a:lnSpc>
              <a:spcBef>
                <a:spcPts val="70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64" name="Shape 264"/>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OSLO - Interbestuurlijk landschap </a:t>
            </a:r>
            <a:endParaRPr sz="3200" b="0" i="0" u="none" strike="noStrike" cap="none">
              <a:solidFill>
                <a:schemeClr val="dk1"/>
              </a:solidFill>
              <a:latin typeface="Arial"/>
              <a:ea typeface="Arial"/>
              <a:cs typeface="Arial"/>
              <a:sym typeface="Arial"/>
            </a:endParaRPr>
          </a:p>
        </p:txBody>
      </p:sp>
      <p:sp>
        <p:nvSpPr>
          <p:cNvPr id="265" name="Shape 265"/>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pic>
        <p:nvPicPr>
          <p:cNvPr id="266" name="Shape 26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337188" y="1932999"/>
            <a:ext cx="5231724" cy="4090763"/>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1038" y="1482215"/>
            <a:ext cx="8544000" cy="4992300"/>
          </a:xfrm>
          <a:prstGeom prst="rect">
            <a:avLst/>
          </a:prstGeom>
          <a:noFill/>
          <a:ln>
            <a:noFill/>
          </a:ln>
        </p:spPr>
        <p:txBody>
          <a:bodyPr spcFirstLastPara="1" wrap="square" lIns="91425" tIns="91425" rIns="91425" bIns="91425" anchor="t" anchorCtr="0">
            <a:noAutofit/>
          </a:bodyPr>
          <a:lstStyle/>
          <a:p>
            <a:pPr marL="342900" marR="0" lvl="0" indent="-190500" algn="l" rtl="0">
              <a:lnSpc>
                <a:spcPct val="100000"/>
              </a:lnSpc>
              <a:spcBef>
                <a:spcPts val="70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73" name="Shape 273"/>
          <p:cNvSpPr txBox="1">
            <a:spLocks noGrp="1"/>
          </p:cNvSpPr>
          <p:nvPr>
            <p:ph type="title"/>
          </p:nvPr>
        </p:nvSpPr>
        <p:spPr>
          <a:xfrm>
            <a:off x="681038" y="365126"/>
            <a:ext cx="8544000" cy="984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OSLO - Scope</a:t>
            </a:r>
            <a:endParaRPr sz="3200" b="0" i="0" u="none" strike="noStrike" cap="none">
              <a:solidFill>
                <a:schemeClr val="dk1"/>
              </a:solidFill>
              <a:latin typeface="Arial"/>
              <a:ea typeface="Arial"/>
              <a:cs typeface="Arial"/>
              <a:sym typeface="Arial"/>
            </a:endParaRPr>
          </a:p>
        </p:txBody>
      </p:sp>
      <p:sp>
        <p:nvSpPr>
          <p:cNvPr id="274" name="Shape 274"/>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pic>
        <p:nvPicPr>
          <p:cNvPr id="275" name="Shape 275"/>
          <p:cNvPicPr preferRelativeResize="0"/>
          <p:nvPr/>
        </p:nvPicPr>
        <p:blipFill rotWithShape="1">
          <a:blip r:embed="rId3">
            <a:alphaModFix/>
          </a:blip>
          <a:srcRect/>
          <a:stretch/>
        </p:blipFill>
        <p:spPr>
          <a:xfrm>
            <a:off x="1195425" y="1530450"/>
            <a:ext cx="7515225" cy="4895850"/>
          </a:xfrm>
          <a:prstGeom prst="rect">
            <a:avLst/>
          </a:prstGeom>
          <a:noFill/>
          <a:ln>
            <a:noFill/>
          </a:ln>
        </p:spPr>
      </p:pic>
      <p:sp>
        <p:nvSpPr>
          <p:cNvPr id="276" name="Shape 276"/>
          <p:cNvSpPr/>
          <p:nvPr/>
        </p:nvSpPr>
        <p:spPr>
          <a:xfrm rot="-5400000">
            <a:off x="6094025" y="5201575"/>
            <a:ext cx="611100" cy="1039200"/>
          </a:xfrm>
          <a:prstGeom prst="bentArrow">
            <a:avLst>
              <a:gd name="adj1" fmla="val 25000"/>
              <a:gd name="adj2" fmla="val 25000"/>
              <a:gd name="adj3" fmla="val 25000"/>
              <a:gd name="adj4" fmla="val 43750"/>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Shape 277"/>
          <p:cNvSpPr/>
          <p:nvPr/>
        </p:nvSpPr>
        <p:spPr>
          <a:xfrm>
            <a:off x="6919175" y="5733350"/>
            <a:ext cx="1356900" cy="427800"/>
          </a:xfrm>
          <a:prstGeom prst="roundRect">
            <a:avLst>
              <a:gd name="adj" fmla="val 16667"/>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OPENBAAR DOMEIN</a:t>
            </a:r>
            <a:endParaRPr sz="1400" b="0" i="0" u="none" strike="noStrike" cap="none">
              <a:solidFill>
                <a:srgbClr val="000000"/>
              </a:solidFill>
              <a:latin typeface="Arial"/>
              <a:ea typeface="Arial"/>
              <a:cs typeface="Arial"/>
              <a:sym typeface="Arial"/>
            </a:endParaRPr>
          </a:p>
        </p:txBody>
      </p:sp>
      <p:sp>
        <p:nvSpPr>
          <p:cNvPr id="278" name="Shape 278"/>
          <p:cNvSpPr/>
          <p:nvPr/>
        </p:nvSpPr>
        <p:spPr>
          <a:xfrm>
            <a:off x="5586650" y="5229025"/>
            <a:ext cx="3459600" cy="1042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681038" y="365126"/>
            <a:ext cx="8544000" cy="984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l-BE"/>
              <a:t>Belangrijkste actoren</a:t>
            </a:r>
            <a:endParaRPr/>
          </a:p>
        </p:txBody>
      </p:sp>
      <p:grpSp>
        <p:nvGrpSpPr>
          <p:cNvPr id="285" name="Shape 285"/>
          <p:cNvGrpSpPr/>
          <p:nvPr/>
        </p:nvGrpSpPr>
        <p:grpSpPr>
          <a:xfrm>
            <a:off x="681877" y="1623482"/>
            <a:ext cx="2968690" cy="2398349"/>
            <a:chOff x="1660800" y="1171213"/>
            <a:chExt cx="1942860" cy="1569600"/>
          </a:xfrm>
        </p:grpSpPr>
        <p:sp>
          <p:nvSpPr>
            <p:cNvPr id="286" name="Shape 286"/>
            <p:cNvSpPr/>
            <p:nvPr/>
          </p:nvSpPr>
          <p:spPr>
            <a:xfrm>
              <a:off x="1660800" y="1171213"/>
              <a:ext cx="1942800" cy="1569600"/>
            </a:xfrm>
            <a:prstGeom prst="round1Rect">
              <a:avLst>
                <a:gd name="adj" fmla="val 17446"/>
              </a:avLst>
            </a:prstGeom>
            <a:solidFill>
              <a:srgbClr val="0E9453"/>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287" name="Shape 287"/>
            <p:cNvSpPr txBox="1"/>
            <p:nvPr/>
          </p:nvSpPr>
          <p:spPr>
            <a:xfrm>
              <a:off x="1879865" y="1413573"/>
              <a:ext cx="1451700" cy="459900"/>
            </a:xfrm>
            <a:prstGeom prst="rect">
              <a:avLst/>
            </a:prstGeom>
            <a:noFill/>
            <a:ln>
              <a:noFill/>
            </a:ln>
          </p:spPr>
          <p:txBody>
            <a:bodyPr spcFirstLastPara="1" wrap="square" lIns="99050" tIns="99050" rIns="99050" bIns="99050" anchor="t" anchorCtr="0">
              <a:noAutofit/>
            </a:bodyPr>
            <a:lstStyle/>
            <a:p>
              <a:pPr marL="0" lvl="0" indent="0" rtl="0">
                <a:spcBef>
                  <a:spcPts val="0"/>
                </a:spcBef>
                <a:spcAft>
                  <a:spcPts val="0"/>
                </a:spcAft>
                <a:buNone/>
              </a:pPr>
              <a:r>
                <a:rPr lang="nl-BE" b="1">
                  <a:solidFill>
                    <a:schemeClr val="lt1"/>
                  </a:solidFill>
                  <a:latin typeface="Roboto"/>
                  <a:ea typeface="Roboto"/>
                  <a:cs typeface="Roboto"/>
                  <a:sym typeface="Roboto"/>
                </a:rPr>
                <a:t>Thematische Werkgroep Openbaar Domein</a:t>
              </a:r>
              <a:endParaRPr>
                <a:solidFill>
                  <a:schemeClr val="lt1"/>
                </a:solidFill>
                <a:latin typeface="Roboto"/>
                <a:ea typeface="Roboto"/>
                <a:cs typeface="Roboto"/>
                <a:sym typeface="Roboto"/>
              </a:endParaRPr>
            </a:p>
            <a:p>
              <a:pPr marL="0" lvl="0" indent="0" rtl="0">
                <a:spcBef>
                  <a:spcPts val="0"/>
                </a:spcBef>
                <a:spcAft>
                  <a:spcPts val="0"/>
                </a:spcAft>
                <a:buNone/>
              </a:pPr>
              <a:endParaRPr b="1">
                <a:solidFill>
                  <a:srgbClr val="FFFFFF"/>
                </a:solidFill>
                <a:latin typeface="Roboto"/>
                <a:ea typeface="Roboto"/>
                <a:cs typeface="Roboto"/>
                <a:sym typeface="Roboto"/>
              </a:endParaRPr>
            </a:p>
          </p:txBody>
        </p:sp>
        <p:sp>
          <p:nvSpPr>
            <p:cNvPr id="288" name="Shape 288"/>
            <p:cNvSpPr txBox="1"/>
            <p:nvPr/>
          </p:nvSpPr>
          <p:spPr>
            <a:xfrm>
              <a:off x="1879860" y="1873547"/>
              <a:ext cx="1723800" cy="512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1700"/>
                </a:spcAft>
                <a:buNone/>
              </a:pPr>
              <a:r>
                <a:rPr lang="nl-BE" sz="1200">
                  <a:solidFill>
                    <a:srgbClr val="FFFFFF"/>
                  </a:solidFill>
                  <a:latin typeface="Roboto"/>
                  <a:ea typeface="Roboto"/>
                  <a:cs typeface="Roboto"/>
                  <a:sym typeface="Roboto"/>
                </a:rPr>
                <a:t>Verzameling van experts met kennis van bestaande data modellen en implementaties,  verantwoordelijk voor de ontwikkeling van het domeinmodel.</a:t>
              </a:r>
              <a:endParaRPr sz="1200">
                <a:solidFill>
                  <a:srgbClr val="FFFFFF"/>
                </a:solidFill>
                <a:latin typeface="Roboto"/>
                <a:ea typeface="Roboto"/>
                <a:cs typeface="Roboto"/>
                <a:sym typeface="Roboto"/>
              </a:endParaRPr>
            </a:p>
          </p:txBody>
        </p:sp>
      </p:grpSp>
      <p:grpSp>
        <p:nvGrpSpPr>
          <p:cNvPr id="289" name="Shape 289"/>
          <p:cNvGrpSpPr/>
          <p:nvPr/>
        </p:nvGrpSpPr>
        <p:grpSpPr>
          <a:xfrm>
            <a:off x="3645891" y="1623482"/>
            <a:ext cx="2968598" cy="2398349"/>
            <a:chOff x="3600600" y="1170963"/>
            <a:chExt cx="1942800" cy="1569600"/>
          </a:xfrm>
        </p:grpSpPr>
        <p:sp>
          <p:nvSpPr>
            <p:cNvPr id="290" name="Shape 290"/>
            <p:cNvSpPr/>
            <p:nvPr/>
          </p:nvSpPr>
          <p:spPr>
            <a:xfrm>
              <a:off x="3600600" y="1170963"/>
              <a:ext cx="1942800" cy="1569600"/>
            </a:xfrm>
            <a:prstGeom prst="round2SameRect">
              <a:avLst>
                <a:gd name="adj1" fmla="val 18098"/>
                <a:gd name="adj2" fmla="val 0"/>
              </a:avLst>
            </a:prstGeom>
            <a:solidFill>
              <a:srgbClr val="0C8148"/>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291" name="Shape 291"/>
            <p:cNvSpPr txBox="1"/>
            <p:nvPr/>
          </p:nvSpPr>
          <p:spPr>
            <a:xfrm>
              <a:off x="3819008" y="1413573"/>
              <a:ext cx="1451700" cy="459900"/>
            </a:xfrm>
            <a:prstGeom prst="rect">
              <a:avLst/>
            </a:prstGeom>
            <a:noFill/>
            <a:ln>
              <a:noFill/>
            </a:ln>
          </p:spPr>
          <p:txBody>
            <a:bodyPr spcFirstLastPara="1" wrap="square" lIns="99050" tIns="99050" rIns="99050" bIns="99050" anchor="t" anchorCtr="0">
              <a:noAutofit/>
            </a:bodyPr>
            <a:lstStyle/>
            <a:p>
              <a:pPr marL="0" lvl="0" indent="0" rtl="0">
                <a:spcBef>
                  <a:spcPts val="0"/>
                </a:spcBef>
                <a:spcAft>
                  <a:spcPts val="0"/>
                </a:spcAft>
                <a:buNone/>
              </a:pPr>
              <a:r>
                <a:rPr lang="nl-BE" b="1">
                  <a:solidFill>
                    <a:schemeClr val="lt1"/>
                  </a:solidFill>
                  <a:latin typeface="Roboto"/>
                  <a:ea typeface="Roboto"/>
                  <a:cs typeface="Roboto"/>
                  <a:sym typeface="Roboto"/>
                </a:rPr>
                <a:t>Permanente werkgroep</a:t>
              </a:r>
              <a:endParaRPr b="1">
                <a:solidFill>
                  <a:schemeClr val="lt1"/>
                </a:solidFill>
                <a:latin typeface="Roboto"/>
                <a:ea typeface="Roboto"/>
                <a:cs typeface="Roboto"/>
                <a:sym typeface="Roboto"/>
              </a:endParaRPr>
            </a:p>
            <a:p>
              <a:pPr marL="0" lvl="0" indent="0" rtl="0">
                <a:spcBef>
                  <a:spcPts val="0"/>
                </a:spcBef>
                <a:spcAft>
                  <a:spcPts val="0"/>
                </a:spcAft>
                <a:buNone/>
              </a:pPr>
              <a:r>
                <a:rPr lang="nl-BE" b="1">
                  <a:solidFill>
                    <a:schemeClr val="lt1"/>
                  </a:solidFill>
                  <a:latin typeface="Roboto"/>
                  <a:ea typeface="Roboto"/>
                  <a:cs typeface="Roboto"/>
                  <a:sym typeface="Roboto"/>
                </a:rPr>
                <a:t>datastandaarden ‘OSLO’</a:t>
              </a:r>
              <a:endParaRPr b="1">
                <a:solidFill>
                  <a:schemeClr val="lt1"/>
                </a:solidFill>
                <a:latin typeface="Roboto"/>
                <a:ea typeface="Roboto"/>
                <a:cs typeface="Roboto"/>
                <a:sym typeface="Roboto"/>
              </a:endParaRPr>
            </a:p>
            <a:p>
              <a:pPr marL="0" lvl="0" indent="0" rtl="0">
                <a:spcBef>
                  <a:spcPts val="0"/>
                </a:spcBef>
                <a:spcAft>
                  <a:spcPts val="0"/>
                </a:spcAft>
                <a:buNone/>
              </a:pPr>
              <a:endParaRPr b="1">
                <a:solidFill>
                  <a:srgbClr val="FFFFFF"/>
                </a:solidFill>
                <a:latin typeface="Roboto"/>
                <a:ea typeface="Roboto"/>
                <a:cs typeface="Roboto"/>
                <a:sym typeface="Roboto"/>
              </a:endParaRPr>
            </a:p>
          </p:txBody>
        </p:sp>
        <p:sp>
          <p:nvSpPr>
            <p:cNvPr id="292" name="Shape 292"/>
            <p:cNvSpPr txBox="1"/>
            <p:nvPr/>
          </p:nvSpPr>
          <p:spPr>
            <a:xfrm>
              <a:off x="3819013" y="1873543"/>
              <a:ext cx="1594200" cy="512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1700"/>
                </a:spcAft>
                <a:buNone/>
              </a:pPr>
              <a:r>
                <a:rPr lang="nl-BE" sz="1200">
                  <a:solidFill>
                    <a:srgbClr val="FFFFFF"/>
                  </a:solidFill>
                  <a:latin typeface="Roboto"/>
                  <a:ea typeface="Roboto"/>
                  <a:cs typeface="Roboto"/>
                  <a:sym typeface="Roboto"/>
                </a:rPr>
                <a:t>Centrale coördinatie en opvolging van de werkzaamheden met betrekking tot de standaardisatie van informatie.</a:t>
              </a:r>
              <a:endParaRPr sz="1200">
                <a:solidFill>
                  <a:srgbClr val="FFFFFF"/>
                </a:solidFill>
                <a:latin typeface="Roboto"/>
                <a:ea typeface="Roboto"/>
                <a:cs typeface="Roboto"/>
                <a:sym typeface="Roboto"/>
              </a:endParaRPr>
            </a:p>
          </p:txBody>
        </p:sp>
      </p:grpSp>
      <p:grpSp>
        <p:nvGrpSpPr>
          <p:cNvPr id="293" name="Shape 293"/>
          <p:cNvGrpSpPr/>
          <p:nvPr/>
        </p:nvGrpSpPr>
        <p:grpSpPr>
          <a:xfrm>
            <a:off x="6609041" y="1649389"/>
            <a:ext cx="2968598" cy="2372450"/>
            <a:chOff x="5539816" y="1171213"/>
            <a:chExt cx="1942800" cy="1569600"/>
          </a:xfrm>
        </p:grpSpPr>
        <p:sp>
          <p:nvSpPr>
            <p:cNvPr id="294" name="Shape 294"/>
            <p:cNvSpPr/>
            <p:nvPr/>
          </p:nvSpPr>
          <p:spPr>
            <a:xfrm flipH="1">
              <a:off x="5539816" y="1171213"/>
              <a:ext cx="1942800" cy="1569600"/>
            </a:xfrm>
            <a:prstGeom prst="round1Rect">
              <a:avLst>
                <a:gd name="adj" fmla="val 17446"/>
              </a:avLst>
            </a:prstGeom>
            <a:solidFill>
              <a:srgbClr val="0B7140"/>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295" name="Shape 295"/>
            <p:cNvSpPr txBox="1"/>
            <p:nvPr/>
          </p:nvSpPr>
          <p:spPr>
            <a:xfrm>
              <a:off x="5762399" y="1413573"/>
              <a:ext cx="1451700" cy="459900"/>
            </a:xfrm>
            <a:prstGeom prst="rect">
              <a:avLst/>
            </a:prstGeom>
            <a:noFill/>
            <a:ln>
              <a:noFill/>
            </a:ln>
          </p:spPr>
          <p:txBody>
            <a:bodyPr spcFirstLastPara="1" wrap="square" lIns="99050" tIns="99050" rIns="99050" bIns="99050" anchor="t" anchorCtr="0">
              <a:noAutofit/>
            </a:bodyPr>
            <a:lstStyle/>
            <a:p>
              <a:pPr marL="0" lvl="0" indent="0" rtl="0">
                <a:spcBef>
                  <a:spcPts val="0"/>
                </a:spcBef>
                <a:spcAft>
                  <a:spcPts val="0"/>
                </a:spcAft>
                <a:buNone/>
              </a:pPr>
              <a:r>
                <a:rPr lang="nl-BE" b="1">
                  <a:solidFill>
                    <a:srgbClr val="FFFFFF"/>
                  </a:solidFill>
                  <a:latin typeface="Roboto"/>
                  <a:ea typeface="Roboto"/>
                  <a:cs typeface="Roboto"/>
                  <a:sym typeface="Roboto"/>
                </a:rPr>
                <a:t>Stuurorgaan Vlaams Informatie- en ICT-beleid</a:t>
              </a:r>
              <a:endParaRPr>
                <a:solidFill>
                  <a:srgbClr val="FFFFFF"/>
                </a:solidFill>
                <a:latin typeface="Roboto"/>
                <a:ea typeface="Roboto"/>
                <a:cs typeface="Roboto"/>
                <a:sym typeface="Roboto"/>
              </a:endParaRPr>
            </a:p>
          </p:txBody>
        </p:sp>
        <p:sp>
          <p:nvSpPr>
            <p:cNvPr id="296" name="Shape 296"/>
            <p:cNvSpPr txBox="1"/>
            <p:nvPr/>
          </p:nvSpPr>
          <p:spPr>
            <a:xfrm>
              <a:off x="5762400" y="1873535"/>
              <a:ext cx="1720200" cy="5124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1700"/>
                </a:spcAft>
                <a:buNone/>
              </a:pPr>
              <a:r>
                <a:rPr lang="nl-BE" sz="1200">
                  <a:solidFill>
                    <a:srgbClr val="FFFFFF"/>
                  </a:solidFill>
                  <a:latin typeface="Roboto"/>
                  <a:ea typeface="Roboto"/>
                  <a:cs typeface="Roboto"/>
                  <a:sym typeface="Roboto"/>
                </a:rPr>
                <a:t>Bekrachtigt de standaarden na beoordeling van het gevolgde proces en bewaakt de strategie en prioriteiten van het Vlaamse Informatie- en ICT-beleid</a:t>
              </a:r>
              <a:endParaRPr sz="1200">
                <a:solidFill>
                  <a:srgbClr val="FFFFFF"/>
                </a:solidFill>
                <a:latin typeface="Roboto"/>
                <a:ea typeface="Roboto"/>
                <a:cs typeface="Roboto"/>
                <a:sym typeface="Roboto"/>
              </a:endParaRPr>
            </a:p>
          </p:txBody>
        </p:sp>
      </p:grpSp>
      <p:grpSp>
        <p:nvGrpSpPr>
          <p:cNvPr id="297" name="Shape 297"/>
          <p:cNvGrpSpPr/>
          <p:nvPr/>
        </p:nvGrpSpPr>
        <p:grpSpPr>
          <a:xfrm>
            <a:off x="3452565" y="2779247"/>
            <a:ext cx="397864" cy="397817"/>
            <a:chOff x="3157188" y="909150"/>
            <a:chExt cx="470400" cy="470400"/>
          </a:xfrm>
        </p:grpSpPr>
        <p:sp>
          <p:nvSpPr>
            <p:cNvPr id="298" name="Shape 298"/>
            <p:cNvSpPr/>
            <p:nvPr/>
          </p:nvSpPr>
          <p:spPr>
            <a:xfrm>
              <a:off x="3157188" y="909150"/>
              <a:ext cx="470400" cy="470400"/>
            </a:xfrm>
            <a:prstGeom prst="ellipse">
              <a:avLst/>
            </a:prstGeom>
            <a:solidFill>
              <a:srgbClr val="FFFFFF"/>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299" name="Shape 299"/>
            <p:cNvSpPr/>
            <p:nvPr/>
          </p:nvSpPr>
          <p:spPr>
            <a:xfrm>
              <a:off x="3243138" y="995100"/>
              <a:ext cx="298500" cy="298500"/>
            </a:xfrm>
            <a:prstGeom prst="mathPlus">
              <a:avLst>
                <a:gd name="adj1" fmla="val 9900"/>
              </a:avLst>
            </a:prstGeom>
            <a:solidFill>
              <a:srgbClr val="0E9453"/>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grpSp>
        <p:nvGrpSpPr>
          <p:cNvPr id="300" name="Shape 300"/>
          <p:cNvGrpSpPr/>
          <p:nvPr/>
        </p:nvGrpSpPr>
        <p:grpSpPr>
          <a:xfrm>
            <a:off x="6415732" y="2779247"/>
            <a:ext cx="397864" cy="397817"/>
            <a:chOff x="3157188" y="909150"/>
            <a:chExt cx="470400" cy="470400"/>
          </a:xfrm>
        </p:grpSpPr>
        <p:sp>
          <p:nvSpPr>
            <p:cNvPr id="301" name="Shape 301"/>
            <p:cNvSpPr/>
            <p:nvPr/>
          </p:nvSpPr>
          <p:spPr>
            <a:xfrm>
              <a:off x="3157188" y="909150"/>
              <a:ext cx="470400" cy="470400"/>
            </a:xfrm>
            <a:prstGeom prst="ellipse">
              <a:avLst/>
            </a:prstGeom>
            <a:solidFill>
              <a:srgbClr val="FFFFFF"/>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302" name="Shape 302"/>
            <p:cNvSpPr/>
            <p:nvPr/>
          </p:nvSpPr>
          <p:spPr>
            <a:xfrm>
              <a:off x="3243138" y="995100"/>
              <a:ext cx="298500" cy="298500"/>
            </a:xfrm>
            <a:prstGeom prst="mathPlus">
              <a:avLst>
                <a:gd name="adj1" fmla="val 9900"/>
              </a:avLst>
            </a:prstGeom>
            <a:solidFill>
              <a:srgbClr val="0B7743"/>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grpSp>
      <p:grpSp>
        <p:nvGrpSpPr>
          <p:cNvPr id="303" name="Shape 303"/>
          <p:cNvGrpSpPr/>
          <p:nvPr/>
        </p:nvGrpSpPr>
        <p:grpSpPr>
          <a:xfrm>
            <a:off x="681012" y="3996046"/>
            <a:ext cx="8896627" cy="1907861"/>
            <a:chOff x="1660800" y="2723938"/>
            <a:chExt cx="5822400" cy="1248600"/>
          </a:xfrm>
        </p:grpSpPr>
        <p:sp>
          <p:nvSpPr>
            <p:cNvPr id="304" name="Shape 304"/>
            <p:cNvSpPr/>
            <p:nvPr/>
          </p:nvSpPr>
          <p:spPr>
            <a:xfrm rot="10800000">
              <a:off x="1660800" y="2723938"/>
              <a:ext cx="5822400" cy="1248600"/>
            </a:xfrm>
            <a:prstGeom prst="round2SameRect">
              <a:avLst>
                <a:gd name="adj1" fmla="val 18098"/>
                <a:gd name="adj2" fmla="val 0"/>
              </a:avLst>
            </a:prstGeom>
            <a:solidFill>
              <a:srgbClr val="085631"/>
            </a:solidFill>
            <a:ln>
              <a:noFill/>
            </a:ln>
          </p:spPr>
          <p:txBody>
            <a:bodyPr spcFirstLastPara="1" wrap="square" lIns="99050" tIns="99050" rIns="99050" bIns="99050" anchor="ctr" anchorCtr="0">
              <a:noAutofit/>
            </a:bodyPr>
            <a:lstStyle/>
            <a:p>
              <a:pPr marL="0" lvl="0" indent="0">
                <a:spcBef>
                  <a:spcPts val="0"/>
                </a:spcBef>
                <a:spcAft>
                  <a:spcPts val="0"/>
                </a:spcAft>
                <a:buNone/>
              </a:pPr>
              <a:endParaRPr/>
            </a:p>
          </p:txBody>
        </p:sp>
        <p:sp>
          <p:nvSpPr>
            <p:cNvPr id="305" name="Shape 305"/>
            <p:cNvSpPr txBox="1"/>
            <p:nvPr/>
          </p:nvSpPr>
          <p:spPr>
            <a:xfrm>
              <a:off x="2583300" y="2978750"/>
              <a:ext cx="3977400" cy="349500"/>
            </a:xfrm>
            <a:prstGeom prst="rect">
              <a:avLst/>
            </a:prstGeom>
            <a:noFill/>
            <a:ln>
              <a:noFill/>
            </a:ln>
          </p:spPr>
          <p:txBody>
            <a:bodyPr spcFirstLastPara="1" wrap="square" lIns="99050" tIns="99050" rIns="99050" bIns="99050" anchor="t" anchorCtr="0">
              <a:noAutofit/>
            </a:bodyPr>
            <a:lstStyle/>
            <a:p>
              <a:pPr marL="0" lvl="0" indent="0" algn="ctr" rtl="0">
                <a:spcBef>
                  <a:spcPts val="0"/>
                </a:spcBef>
                <a:spcAft>
                  <a:spcPts val="0"/>
                </a:spcAft>
                <a:buNone/>
              </a:pPr>
              <a:r>
                <a:rPr lang="nl-BE" b="1">
                  <a:solidFill>
                    <a:srgbClr val="FFFFFF"/>
                  </a:solidFill>
                  <a:latin typeface="Roboto"/>
                  <a:ea typeface="Roboto"/>
                  <a:cs typeface="Roboto"/>
                  <a:sym typeface="Roboto"/>
                </a:rPr>
                <a:t>Vlaamse Regering</a:t>
              </a:r>
              <a:endParaRPr>
                <a:solidFill>
                  <a:srgbClr val="FFFFFF"/>
                </a:solidFill>
                <a:latin typeface="Roboto"/>
                <a:ea typeface="Roboto"/>
                <a:cs typeface="Roboto"/>
                <a:sym typeface="Roboto"/>
              </a:endParaRPr>
            </a:p>
          </p:txBody>
        </p:sp>
        <p:sp>
          <p:nvSpPr>
            <p:cNvPr id="306" name="Shape 306"/>
            <p:cNvSpPr txBox="1"/>
            <p:nvPr/>
          </p:nvSpPr>
          <p:spPr>
            <a:xfrm>
              <a:off x="2583300" y="3328325"/>
              <a:ext cx="3977400" cy="389400"/>
            </a:xfrm>
            <a:prstGeom prst="rect">
              <a:avLst/>
            </a:prstGeom>
            <a:noFill/>
            <a:ln>
              <a:noFill/>
            </a:ln>
          </p:spPr>
          <p:txBody>
            <a:bodyPr spcFirstLastPara="1" wrap="square" lIns="99050" tIns="99050" rIns="99050" bIns="99050" anchor="t" anchorCtr="0">
              <a:noAutofit/>
            </a:bodyPr>
            <a:lstStyle/>
            <a:p>
              <a:pPr marL="0" lvl="0" indent="0" algn="ctr" rtl="0">
                <a:lnSpc>
                  <a:spcPct val="115000"/>
                </a:lnSpc>
                <a:spcBef>
                  <a:spcPts val="0"/>
                </a:spcBef>
                <a:spcAft>
                  <a:spcPts val="1700"/>
                </a:spcAft>
                <a:buNone/>
              </a:pPr>
              <a:r>
                <a:rPr lang="nl-BE" sz="1200">
                  <a:solidFill>
                    <a:srgbClr val="FFFFFF"/>
                  </a:solidFill>
                  <a:latin typeface="Roboto"/>
                  <a:ea typeface="Roboto"/>
                  <a:cs typeface="Roboto"/>
                  <a:sym typeface="Roboto"/>
                </a:rPr>
                <a:t>De Vlaamse Regering voorziet in bindende afspraken  cfr. art 7 van het decreet van 23 december 2016  houdende de oprichting van het stuurorgaan Vlaams Informatie- en ICT-beleid met betrekking tot standaarden en bijhorende specificaties.</a:t>
              </a:r>
              <a:endParaRPr sz="1200">
                <a:solidFill>
                  <a:srgbClr val="FFFFFF"/>
                </a:solidFill>
                <a:latin typeface="Roboto"/>
                <a:ea typeface="Roboto"/>
                <a:cs typeface="Roboto"/>
                <a:sym typeface="Roboto"/>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subTitle" idx="1"/>
          </p:nvPr>
        </p:nvSpPr>
        <p:spPr>
          <a:xfrm>
            <a:off x="1965158" y="4941168"/>
            <a:ext cx="7429500" cy="1655700"/>
          </a:xfrm>
          <a:prstGeom prst="rect">
            <a:avLst/>
          </a:prstGeom>
        </p:spPr>
        <p:txBody>
          <a:bodyPr spcFirstLastPara="1" wrap="square" lIns="91425" tIns="91425" rIns="91425" bIns="91425" anchor="t" anchorCtr="0">
            <a:noAutofit/>
          </a:bodyPr>
          <a:lstStyle/>
          <a:p>
            <a:pPr marL="0" lvl="0" indent="0">
              <a:spcBef>
                <a:spcPts val="700"/>
              </a:spcBef>
              <a:spcAft>
                <a:spcPts val="0"/>
              </a:spcAft>
              <a:buNone/>
            </a:pPr>
            <a:endParaRPr/>
          </a:p>
        </p:txBody>
      </p:sp>
      <p:sp>
        <p:nvSpPr>
          <p:cNvPr id="313" name="Shape 313"/>
          <p:cNvSpPr txBox="1">
            <a:spLocks noGrp="1"/>
          </p:cNvSpPr>
          <p:nvPr>
            <p:ph type="title"/>
          </p:nvPr>
        </p:nvSpPr>
        <p:spPr>
          <a:xfrm>
            <a:off x="974559" y="2002534"/>
            <a:ext cx="8420100" cy="2794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nl-BE"/>
              <a:t>Opzet Gegevensmodel en </a:t>
            </a:r>
            <a:br>
              <a:rPr lang="nl-BE"/>
            </a:br>
            <a:r>
              <a:rPr lang="nl-BE"/>
              <a:t>Werkgroep Openbaar Domen</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1038" y="1482215"/>
            <a:ext cx="8544000" cy="4992300"/>
          </a:xfrm>
          <a:prstGeom prst="rect">
            <a:avLst/>
          </a:prstGeom>
          <a:noFill/>
          <a:ln>
            <a:noFill/>
          </a:ln>
        </p:spPr>
        <p:txBody>
          <a:bodyPr spcFirstLastPara="1" wrap="square" lIns="91425" tIns="45700" rIns="91425" bIns="45700" anchor="t" anchorCtr="0">
            <a:noAutofit/>
          </a:bodyPr>
          <a:lstStyle/>
          <a:p>
            <a:pPr marL="0" lvl="0" indent="0" algn="just" rtl="0">
              <a:spcBef>
                <a:spcPts val="700"/>
              </a:spcBef>
              <a:spcAft>
                <a:spcPts val="0"/>
              </a:spcAft>
              <a:buClr>
                <a:srgbClr val="000000"/>
              </a:buClr>
              <a:buSzPts val="1100"/>
              <a:buFont typeface="Arial"/>
              <a:buNone/>
            </a:pPr>
            <a:r>
              <a:rPr lang="nl-BE"/>
              <a:t>Een gegevensmodel voor het </a:t>
            </a:r>
            <a:r>
              <a:rPr lang="nl-BE" b="1" u="sng"/>
              <a:t>inventariseren</a:t>
            </a:r>
            <a:r>
              <a:rPr lang="nl-BE"/>
              <a:t> van het </a:t>
            </a:r>
            <a:r>
              <a:rPr lang="nl-BE" b="1" u="sng"/>
              <a:t>Openbaar Domein</a:t>
            </a:r>
            <a:r>
              <a:rPr lang="nl-BE"/>
              <a:t> met een </a:t>
            </a:r>
            <a:r>
              <a:rPr lang="nl-BE" b="1" u="sng"/>
              <a:t>minimum aan gegevens</a:t>
            </a:r>
            <a:r>
              <a:rPr lang="nl-BE" u="sng"/>
              <a:t> </a:t>
            </a:r>
            <a:r>
              <a:rPr lang="nl-BE"/>
              <a:t>dat moet worden bijgehouden en kan </a:t>
            </a:r>
            <a:r>
              <a:rPr lang="nl-BE" b="1" u="sng"/>
              <a:t>uitgewisseld </a:t>
            </a:r>
            <a:r>
              <a:rPr lang="nl-BE"/>
              <a:t>worden. </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70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319" name="Shape 319"/>
          <p:cNvSpPr txBox="1">
            <a:spLocks noGrp="1"/>
          </p:cNvSpPr>
          <p:nvPr>
            <p:ph type="title"/>
          </p:nvPr>
        </p:nvSpPr>
        <p:spPr>
          <a:xfrm>
            <a:off x="681038" y="365126"/>
            <a:ext cx="8544000" cy="984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Arial"/>
              <a:buNone/>
            </a:pPr>
            <a:r>
              <a:rPr lang="nl-BE" sz="3200" b="0" i="0" u="none" strike="noStrike" cap="none">
                <a:solidFill>
                  <a:schemeClr val="dk1"/>
                </a:solidFill>
                <a:latin typeface="Arial"/>
                <a:ea typeface="Arial"/>
                <a:cs typeface="Arial"/>
                <a:sym typeface="Arial"/>
              </a:rPr>
              <a:t>Probleem en doel?</a:t>
            </a:r>
            <a:endParaRPr sz="3200" b="0" i="0" u="none" strike="noStrike" cap="none">
              <a:solidFill>
                <a:schemeClr val="dk1"/>
              </a:solidFill>
              <a:latin typeface="Arial"/>
              <a:ea typeface="Arial"/>
              <a:cs typeface="Arial"/>
              <a:sym typeface="Arial"/>
            </a:endParaRPr>
          </a:p>
        </p:txBody>
      </p:sp>
      <p:sp>
        <p:nvSpPr>
          <p:cNvPr id="320" name="Shape 320"/>
          <p:cNvSpPr txBox="1">
            <a:spLocks noGrp="1"/>
          </p:cNvSpPr>
          <p:nvPr>
            <p:ph type="sldNum" idx="12"/>
          </p:nvPr>
        </p:nvSpPr>
        <p:spPr>
          <a:xfrm>
            <a:off x="8689202" y="6558837"/>
            <a:ext cx="739200" cy="261600"/>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chemeClr val="dk2"/>
              </a:buClr>
              <a:buSzPts val="1100"/>
              <a:buFont typeface="Arial"/>
              <a:buNone/>
            </a:pPr>
            <a:fld id="{00000000-1234-1234-1234-123412341234}" type="slidenum">
              <a:rPr lang="nl-BE" sz="1100" b="0" i="0" u="none" strike="noStrike" cap="none">
                <a:solidFill>
                  <a:schemeClr val="dk2"/>
                </a:solidFill>
                <a:latin typeface="Arial"/>
                <a:ea typeface="Arial"/>
                <a:cs typeface="Arial"/>
                <a:sym typeface="Arial"/>
              </a:rPr>
              <a:t>9</a:t>
            </a:fld>
            <a:endParaRPr sz="1100" b="0" i="0" u="none" strike="noStrike" cap="none">
              <a:solidFill>
                <a:schemeClr val="dk2"/>
              </a:solidFill>
              <a:latin typeface="Arial"/>
              <a:ea typeface="Arial"/>
              <a:cs typeface="Arial"/>
              <a:sym typeface="Arial"/>
            </a:endParaRPr>
          </a:p>
        </p:txBody>
      </p:sp>
      <p:pic>
        <p:nvPicPr>
          <p:cNvPr id="321" name="Shape 321" descr="http://static.panoramio.com/photos/original/12844543.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63552" y="2849788"/>
            <a:ext cx="4978895" cy="3734172"/>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1134</Words>
  <Application>Microsoft Office PowerPoint</Application>
  <PresentationFormat>A4 Paper (210x297 mm)</PresentationFormat>
  <Paragraphs>339</Paragraphs>
  <Slides>32</Slides>
  <Notes>32</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32</vt:i4>
      </vt:variant>
    </vt:vector>
  </HeadingPairs>
  <TitlesOfParts>
    <vt:vector size="41" baseType="lpstr">
      <vt:lpstr>Arial</vt:lpstr>
      <vt:lpstr>Calibri</vt:lpstr>
      <vt:lpstr>Noto Sans Symbols</vt:lpstr>
      <vt:lpstr>Roboto Thin</vt:lpstr>
      <vt:lpstr>Roboto</vt:lpstr>
      <vt:lpstr>Roboto Medium</vt:lpstr>
      <vt:lpstr>Office Theme</vt:lpstr>
      <vt:lpstr>Office Theme</vt:lpstr>
      <vt:lpstr>Office Theme</vt:lpstr>
      <vt:lpstr>OSLO Openbaar Domein</vt:lpstr>
      <vt:lpstr>Agenda</vt:lpstr>
      <vt:lpstr>OSLO - Open Standaarden voor Linkende Organisaties</vt:lpstr>
      <vt:lpstr>OSLO</vt:lpstr>
      <vt:lpstr>OSLO - Interbestuurlijk landschap </vt:lpstr>
      <vt:lpstr>OSLO - Scope</vt:lpstr>
      <vt:lpstr>Belangrijkste actoren</vt:lpstr>
      <vt:lpstr>Opzet Gegevensmodel en  Werkgroep Openbaar Domen</vt:lpstr>
      <vt:lpstr>Probleem en doel?</vt:lpstr>
      <vt:lpstr>Voor verschillende doelgroepen</vt:lpstr>
      <vt:lpstr>Oorspronkelijk gegevensmodel ontwikkeld in periode 2015-2016</vt:lpstr>
      <vt:lpstr>Afstemming met andere werkgroepen en initiatieven</vt:lpstr>
      <vt:lpstr>GRB Skeletbestekken</vt:lpstr>
      <vt:lpstr>Tijdslijn Werkgroep</vt:lpstr>
      <vt:lpstr>Flexibiliteit</vt:lpstr>
      <vt:lpstr>Gegevensmodel Openbaar Domein</vt:lpstr>
      <vt:lpstr>Conceptuele indeling Gegevensmodel </vt:lpstr>
      <vt:lpstr>1 - Informatiemodel</vt:lpstr>
      <vt:lpstr>Overzicht belangrijkste concepten in het informatiemodel</vt:lpstr>
      <vt:lpstr>Overzicht belangrijkste concepten in het informatiemodel</vt:lpstr>
      <vt:lpstr>Overzicht belangrijkste concepten in het informatiemodel</vt:lpstr>
      <vt:lpstr>Overzicht belangrijkste concepten in het informatiemodel</vt:lpstr>
      <vt:lpstr>Overzicht belangrijkste concepten in het informatiemodel</vt:lpstr>
      <vt:lpstr>2 - Vocabularium &amp; Taxonomie  </vt:lpstr>
      <vt:lpstr>3 - Applicatieprofiel</vt:lpstr>
      <vt:lpstr> </vt:lpstr>
      <vt:lpstr>PowerPoint Presentation</vt:lpstr>
      <vt:lpstr>PowerPoint Presentation</vt:lpstr>
      <vt:lpstr>OSLO - Openbaar Domein </vt:lpstr>
      <vt:lpstr>Vervolgstappen</vt:lpstr>
      <vt:lpstr>Potentiële uitbreidingen</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 Openbaar Domein</dc:title>
  <cp:lastModifiedBy>Laurens Vercauteren</cp:lastModifiedBy>
  <cp:revision>5</cp:revision>
  <dcterms:modified xsi:type="dcterms:W3CDTF">2019-06-11T12:49:25Z</dcterms:modified>
</cp:coreProperties>
</file>